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slideLayouts/slideLayout11.xml" ContentType="application/vnd.openxmlformats-officedocument.presentationml.slideLayout+xml"/>
  <Override PartName="/ppt/theme/theme7.xml" ContentType="application/vnd.openxmlformats-officedocument.theme+xml"/>
  <Override PartName="/ppt/slideLayouts/slideLayout1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3.xml" ContentType="application/vnd.openxmlformats-officedocument.drawingml.chart+xml"/>
  <Override PartName="/ppt/drawings/drawing1.xml" ContentType="application/vnd.openxmlformats-officedocument.drawingml.chartshapes+xml"/>
  <Override PartName="/ppt/charts/chart4.xml" ContentType="application/vnd.openxmlformats-officedocument.drawingml.chart+xml"/>
  <Override PartName="/ppt/drawings/drawing2.xml" ContentType="application/vnd.openxmlformats-officedocument.drawingml.chartshape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2" r:id="rId2"/>
    <p:sldMasterId id="2147483668" r:id="rId3"/>
    <p:sldMasterId id="2147483671" r:id="rId4"/>
    <p:sldMasterId id="2147483675" r:id="rId5"/>
    <p:sldMasterId id="2147483679" r:id="rId6"/>
    <p:sldMasterId id="2147483683" r:id="rId7"/>
    <p:sldMasterId id="2147483685" r:id="rId8"/>
  </p:sldMasterIdLst>
  <p:notesMasterIdLst>
    <p:notesMasterId r:id="rId33"/>
  </p:notesMasterIdLst>
  <p:sldIdLst>
    <p:sldId id="256" r:id="rId9"/>
    <p:sldId id="258" r:id="rId10"/>
    <p:sldId id="266" r:id="rId11"/>
    <p:sldId id="268" r:id="rId12"/>
    <p:sldId id="272" r:id="rId13"/>
    <p:sldId id="274" r:id="rId14"/>
    <p:sldId id="277" r:id="rId15"/>
    <p:sldId id="278" r:id="rId16"/>
    <p:sldId id="279" r:id="rId17"/>
    <p:sldId id="280" r:id="rId18"/>
    <p:sldId id="281" r:id="rId19"/>
    <p:sldId id="282" r:id="rId20"/>
    <p:sldId id="283" r:id="rId21"/>
    <p:sldId id="285" r:id="rId22"/>
    <p:sldId id="286" r:id="rId23"/>
    <p:sldId id="287" r:id="rId24"/>
    <p:sldId id="288" r:id="rId25"/>
    <p:sldId id="289" r:id="rId26"/>
    <p:sldId id="290" r:id="rId27"/>
    <p:sldId id="291" r:id="rId28"/>
    <p:sldId id="292" r:id="rId29"/>
    <p:sldId id="293" r:id="rId30"/>
    <p:sldId id="294" r:id="rId31"/>
    <p:sldId id="295" r:id="rId32"/>
  </p:sldIdLst>
  <p:sldSz cx="9144000" cy="5143500" type="screen16x9"/>
  <p:notesSz cx="20104100" cy="113157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ikIcTxj9r8/EA9YiliYmGHmJZTm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9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21" Type="http://schemas.openxmlformats.org/officeDocument/2006/relationships/slide" Target="slides/slide13.xml"/><Relationship Id="rId63"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61" Type="http://customschemas.google.com/relationships/presentationmetadata" Target="meta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64"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Business Start</c:v>
                </c:pt>
              </c:strCache>
            </c:strRef>
          </c:tx>
          <c:spPr>
            <a:solidFill>
              <a:schemeClr val="bg1">
                <a:lumMod val="50000"/>
              </a:schemeClr>
            </a:solidFill>
            <a:ln>
              <a:no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Sheet1!$A$2:$A$4</c:f>
              <c:numCache>
                <c:formatCode>General</c:formatCode>
                <c:ptCount val="3"/>
                <c:pt idx="0">
                  <c:v>2011</c:v>
                </c:pt>
                <c:pt idx="1">
                  <c:v>2014</c:v>
                </c:pt>
                <c:pt idx="2">
                  <c:v>2015</c:v>
                </c:pt>
              </c:numCache>
            </c:numRef>
          </c:cat>
          <c:val>
            <c:numRef>
              <c:f>Sheet1!$B$2:$B$4</c:f>
              <c:numCache>
                <c:formatCode>General</c:formatCode>
                <c:ptCount val="3"/>
                <c:pt idx="0">
                  <c:v>85</c:v>
                </c:pt>
                <c:pt idx="1">
                  <c:v>40</c:v>
                </c:pt>
                <c:pt idx="2">
                  <c:v>50</c:v>
                </c:pt>
              </c:numCache>
            </c:numRef>
          </c:val>
          <c:extLst>
            <c:ext xmlns:c16="http://schemas.microsoft.com/office/drawing/2014/chart" uri="{C3380CC4-5D6E-409C-BE32-E72D297353CC}">
              <c16:uniqueId val="{00000000-B4D7-4262-8767-C6A90D139534}"/>
            </c:ext>
          </c:extLst>
        </c:ser>
        <c:ser>
          <c:idx val="1"/>
          <c:order val="1"/>
          <c:tx>
            <c:strRef>
              <c:f>Sheet1!$C$1</c:f>
              <c:strCache>
                <c:ptCount val="1"/>
                <c:pt idx="0">
                  <c:v>Software Development</c:v>
                </c:pt>
              </c:strCache>
            </c:strRef>
          </c:tx>
          <c:spPr>
            <a:solidFill>
              <a:srgbClr val="E41165"/>
            </a:solidFill>
            <a:ln>
              <a:no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Sheet1!$A$2:$A$4</c:f>
              <c:numCache>
                <c:formatCode>General</c:formatCode>
                <c:ptCount val="3"/>
                <c:pt idx="0">
                  <c:v>2011</c:v>
                </c:pt>
                <c:pt idx="1">
                  <c:v>2014</c:v>
                </c:pt>
                <c:pt idx="2">
                  <c:v>2015</c:v>
                </c:pt>
              </c:numCache>
            </c:numRef>
          </c:cat>
          <c:val>
            <c:numRef>
              <c:f>Sheet1!$C$2:$C$4</c:f>
              <c:numCache>
                <c:formatCode>General</c:formatCode>
                <c:ptCount val="3"/>
                <c:pt idx="0">
                  <c:v>100</c:v>
                </c:pt>
                <c:pt idx="1">
                  <c:v>75</c:v>
                </c:pt>
                <c:pt idx="2">
                  <c:v>100</c:v>
                </c:pt>
              </c:numCache>
            </c:numRef>
          </c:val>
          <c:extLst>
            <c:ext xmlns:c16="http://schemas.microsoft.com/office/drawing/2014/chart" uri="{C3380CC4-5D6E-409C-BE32-E72D297353CC}">
              <c16:uniqueId val="{00000001-B4D7-4262-8767-C6A90D139534}"/>
            </c:ext>
          </c:extLst>
        </c:ser>
        <c:ser>
          <c:idx val="2"/>
          <c:order val="2"/>
          <c:tx>
            <c:strRef>
              <c:f>Sheet1!$D$1</c:f>
              <c:strCache>
                <c:ptCount val="1"/>
                <c:pt idx="0">
                  <c:v>Marketing Strategy</c:v>
                </c:pt>
              </c:strCache>
            </c:strRef>
          </c:tx>
          <c:spPr>
            <a:solidFill>
              <a:srgbClr val="000000"/>
            </a:solidFill>
            <a:ln>
              <a:no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Sheet1!$A$2:$A$4</c:f>
              <c:numCache>
                <c:formatCode>General</c:formatCode>
                <c:ptCount val="3"/>
                <c:pt idx="0">
                  <c:v>2011</c:v>
                </c:pt>
                <c:pt idx="1">
                  <c:v>2014</c:v>
                </c:pt>
                <c:pt idx="2">
                  <c:v>2015</c:v>
                </c:pt>
              </c:numCache>
            </c:numRef>
          </c:cat>
          <c:val>
            <c:numRef>
              <c:f>Sheet1!$D$2:$D$4</c:f>
              <c:numCache>
                <c:formatCode>General</c:formatCode>
                <c:ptCount val="3"/>
                <c:pt idx="0">
                  <c:v>20</c:v>
                </c:pt>
                <c:pt idx="1">
                  <c:v>55</c:v>
                </c:pt>
                <c:pt idx="2">
                  <c:v>85</c:v>
                </c:pt>
              </c:numCache>
            </c:numRef>
          </c:val>
          <c:extLst>
            <c:ext xmlns:c16="http://schemas.microsoft.com/office/drawing/2014/chart" uri="{C3380CC4-5D6E-409C-BE32-E72D297353CC}">
              <c16:uniqueId val="{00000002-B4D7-4262-8767-C6A90D139534}"/>
            </c:ext>
          </c:extLst>
        </c:ser>
        <c:ser>
          <c:idx val="3"/>
          <c:order val="3"/>
          <c:tx>
            <c:strRef>
              <c:f>Sheet1!$E$1</c:f>
              <c:strCache>
                <c:ptCount val="1"/>
                <c:pt idx="0">
                  <c:v>Sales Analysis</c:v>
                </c:pt>
              </c:strCache>
            </c:strRef>
          </c:tx>
          <c:spPr>
            <a:solidFill>
              <a:schemeClr val="bg1">
                <a:lumMod val="65000"/>
              </a:schemeClr>
            </a:solidFill>
            <a:ln>
              <a:noFill/>
            </a:ln>
            <a:effectLst/>
          </c:spPr>
          <c:invertIfNegative val="0"/>
          <c:dPt>
            <c:idx val="0"/>
            <c:invertIfNegative val="0"/>
            <c:bubble3D val="0"/>
            <c:spPr>
              <a:solidFill>
                <a:schemeClr val="bg1">
                  <a:lumMod val="65000"/>
                </a:schemeClr>
              </a:solidFill>
              <a:ln>
                <a:noFill/>
              </a:ln>
              <a:effectLst/>
            </c:spPr>
            <c:extLst>
              <c:ext xmlns:c16="http://schemas.microsoft.com/office/drawing/2014/chart" uri="{C3380CC4-5D6E-409C-BE32-E72D297353CC}">
                <c16:uniqueId val="{00000000-59E2-4C5C-A0E1-E0B3020C8D5A}"/>
              </c:ext>
            </c:extLst>
          </c:dPt>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Sheet1!$A$2:$A$4</c:f>
              <c:numCache>
                <c:formatCode>General</c:formatCode>
                <c:ptCount val="3"/>
                <c:pt idx="0">
                  <c:v>2011</c:v>
                </c:pt>
                <c:pt idx="1">
                  <c:v>2014</c:v>
                </c:pt>
                <c:pt idx="2">
                  <c:v>2015</c:v>
                </c:pt>
              </c:numCache>
            </c:numRef>
          </c:cat>
          <c:val>
            <c:numRef>
              <c:f>Sheet1!$E$2:$E$4</c:f>
              <c:numCache>
                <c:formatCode>General</c:formatCode>
                <c:ptCount val="3"/>
                <c:pt idx="0">
                  <c:v>62</c:v>
                </c:pt>
                <c:pt idx="1">
                  <c:v>65</c:v>
                </c:pt>
                <c:pt idx="2">
                  <c:v>70</c:v>
                </c:pt>
              </c:numCache>
            </c:numRef>
          </c:val>
          <c:extLst>
            <c:ext xmlns:c16="http://schemas.microsoft.com/office/drawing/2014/chart" uri="{C3380CC4-5D6E-409C-BE32-E72D297353CC}">
              <c16:uniqueId val="{00000004-B4D7-4262-8767-C6A90D139534}"/>
            </c:ext>
          </c:extLst>
        </c:ser>
        <c:ser>
          <c:idx val="4"/>
          <c:order val="4"/>
          <c:tx>
            <c:strRef>
              <c:f>Sheet1!$F$1</c:f>
              <c:strCache>
                <c:ptCount val="1"/>
                <c:pt idx="0">
                  <c:v>Mobile App Design</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Sheet1!$A$2:$A$4</c:f>
              <c:numCache>
                <c:formatCode>General</c:formatCode>
                <c:ptCount val="3"/>
                <c:pt idx="0">
                  <c:v>2011</c:v>
                </c:pt>
                <c:pt idx="1">
                  <c:v>2014</c:v>
                </c:pt>
                <c:pt idx="2">
                  <c:v>2015</c:v>
                </c:pt>
              </c:numCache>
            </c:numRef>
          </c:cat>
          <c:val>
            <c:numRef>
              <c:f>Sheet1!$F$2:$F$4</c:f>
              <c:numCache>
                <c:formatCode>General</c:formatCode>
                <c:ptCount val="3"/>
                <c:pt idx="0">
                  <c:v>48</c:v>
                </c:pt>
                <c:pt idx="1">
                  <c:v>100</c:v>
                </c:pt>
                <c:pt idx="2">
                  <c:v>35</c:v>
                </c:pt>
              </c:numCache>
            </c:numRef>
          </c:val>
          <c:extLst>
            <c:ext xmlns:c16="http://schemas.microsoft.com/office/drawing/2014/chart" uri="{C3380CC4-5D6E-409C-BE32-E72D297353CC}">
              <c16:uniqueId val="{00000005-B4D7-4262-8767-C6A90D139534}"/>
            </c:ext>
          </c:extLst>
        </c:ser>
        <c:ser>
          <c:idx val="5"/>
          <c:order val="5"/>
          <c:tx>
            <c:strRef>
              <c:f>Sheet1!$G$1</c:f>
              <c:strCache>
                <c:ptCount val="1"/>
                <c:pt idx="0">
                  <c:v>Creative Design</c:v>
                </c:pt>
              </c:strCache>
            </c:strRef>
          </c:tx>
          <c:spPr>
            <a:solidFill>
              <a:schemeClr val="bg1">
                <a:lumMod val="85000"/>
              </a:schemeClr>
            </a:solidFill>
            <a:ln>
              <a:noFill/>
            </a:ln>
            <a:effectLst/>
          </c:spPr>
          <c:invertIfNegative val="0"/>
          <c:dLbls>
            <c:delete val="1"/>
          </c:dLbls>
          <c:cat>
            <c:numRef>
              <c:f>Sheet1!$A$2:$A$4</c:f>
              <c:numCache>
                <c:formatCode>General</c:formatCode>
                <c:ptCount val="3"/>
                <c:pt idx="0">
                  <c:v>2011</c:v>
                </c:pt>
                <c:pt idx="1">
                  <c:v>2014</c:v>
                </c:pt>
                <c:pt idx="2">
                  <c:v>2015</c:v>
                </c:pt>
              </c:numCache>
            </c:numRef>
          </c:cat>
          <c:val>
            <c:numRef>
              <c:f>Sheet1!$G$2:$G$4</c:f>
              <c:numCache>
                <c:formatCode>General</c:formatCode>
                <c:ptCount val="3"/>
                <c:pt idx="0">
                  <c:v>35</c:v>
                </c:pt>
                <c:pt idx="1">
                  <c:v>80</c:v>
                </c:pt>
                <c:pt idx="2">
                  <c:v>45</c:v>
                </c:pt>
              </c:numCache>
            </c:numRef>
          </c:val>
          <c:extLst>
            <c:ext xmlns:c16="http://schemas.microsoft.com/office/drawing/2014/chart" uri="{C3380CC4-5D6E-409C-BE32-E72D297353CC}">
              <c16:uniqueId val="{00000006-B4D7-4262-8767-C6A90D139534}"/>
            </c:ext>
          </c:extLst>
        </c:ser>
        <c:dLbls>
          <c:dLblPos val="outEnd"/>
          <c:showLegendKey val="0"/>
          <c:showVal val="1"/>
          <c:showCatName val="0"/>
          <c:showSerName val="0"/>
          <c:showPercent val="0"/>
          <c:showBubbleSize val="0"/>
        </c:dLbls>
        <c:gapWidth val="267"/>
        <c:overlap val="-15"/>
        <c:axId val="374794367"/>
        <c:axId val="392254639"/>
      </c:barChart>
      <c:catAx>
        <c:axId val="374794367"/>
        <c:scaling>
          <c:orientation val="minMax"/>
        </c:scaling>
        <c:delete val="0"/>
        <c:axPos val="b"/>
        <c:majorGridlines>
          <c:spPr>
            <a:ln w="9525" cap="flat" cmpd="sng" algn="ctr">
              <a:solidFill>
                <a:schemeClr val="bg1"/>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1" i="0" u="none" strike="noStrike" kern="1200" cap="none" spc="0" normalizeH="0" baseline="0">
                <a:solidFill>
                  <a:schemeClr val="tx1"/>
                </a:solidFill>
                <a:latin typeface="+mn-lt"/>
                <a:ea typeface="+mn-ea"/>
                <a:cs typeface="+mn-cs"/>
              </a:defRPr>
            </a:pPr>
            <a:endParaRPr lang="en-US"/>
          </a:p>
        </c:txPr>
        <c:crossAx val="392254639"/>
        <c:crosses val="autoZero"/>
        <c:auto val="1"/>
        <c:lblAlgn val="ctr"/>
        <c:lblOffset val="100"/>
        <c:noMultiLvlLbl val="0"/>
      </c:catAx>
      <c:valAx>
        <c:axId val="392254639"/>
        <c:scaling>
          <c:orientation val="minMax"/>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374794367"/>
        <c:crosses val="autoZero"/>
        <c:crossBetween val="between"/>
      </c:valAx>
      <c:spPr>
        <a:solidFill>
          <a:schemeClr val="bg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sz="1000" b="1">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Business Start</c:v>
                </c:pt>
              </c:strCache>
            </c:strRef>
          </c:tx>
          <c:spPr>
            <a:solidFill>
              <a:srgbClr val="47A3EB"/>
            </a:solidFill>
            <a:ln>
              <a:no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Sheet1!$A$2:$A$4</c:f>
              <c:numCache>
                <c:formatCode>General</c:formatCode>
                <c:ptCount val="3"/>
                <c:pt idx="0">
                  <c:v>2011</c:v>
                </c:pt>
                <c:pt idx="1">
                  <c:v>2014</c:v>
                </c:pt>
                <c:pt idx="2">
                  <c:v>2015</c:v>
                </c:pt>
              </c:numCache>
            </c:numRef>
          </c:cat>
          <c:val>
            <c:numRef>
              <c:f>Sheet1!$B$2:$B$4</c:f>
              <c:numCache>
                <c:formatCode>General</c:formatCode>
                <c:ptCount val="3"/>
                <c:pt idx="0">
                  <c:v>85</c:v>
                </c:pt>
                <c:pt idx="1">
                  <c:v>40</c:v>
                </c:pt>
                <c:pt idx="2">
                  <c:v>50</c:v>
                </c:pt>
              </c:numCache>
            </c:numRef>
          </c:val>
          <c:extLst>
            <c:ext xmlns:c16="http://schemas.microsoft.com/office/drawing/2014/chart" uri="{C3380CC4-5D6E-409C-BE32-E72D297353CC}">
              <c16:uniqueId val="{00000000-B4D7-4262-8767-C6A90D139534}"/>
            </c:ext>
          </c:extLst>
        </c:ser>
        <c:ser>
          <c:idx val="1"/>
          <c:order val="1"/>
          <c:tx>
            <c:strRef>
              <c:f>Sheet1!$C$1</c:f>
              <c:strCache>
                <c:ptCount val="1"/>
                <c:pt idx="0">
                  <c:v>Software Development</c:v>
                </c:pt>
              </c:strCache>
            </c:strRef>
          </c:tx>
          <c:spPr>
            <a:solidFill>
              <a:srgbClr val="E41165"/>
            </a:solidFill>
            <a:ln>
              <a:no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Sheet1!$A$2:$A$4</c:f>
              <c:numCache>
                <c:formatCode>General</c:formatCode>
                <c:ptCount val="3"/>
                <c:pt idx="0">
                  <c:v>2011</c:v>
                </c:pt>
                <c:pt idx="1">
                  <c:v>2014</c:v>
                </c:pt>
                <c:pt idx="2">
                  <c:v>2015</c:v>
                </c:pt>
              </c:numCache>
            </c:numRef>
          </c:cat>
          <c:val>
            <c:numRef>
              <c:f>Sheet1!$C$2:$C$4</c:f>
              <c:numCache>
                <c:formatCode>General</c:formatCode>
                <c:ptCount val="3"/>
                <c:pt idx="0">
                  <c:v>100</c:v>
                </c:pt>
                <c:pt idx="1">
                  <c:v>75</c:v>
                </c:pt>
                <c:pt idx="2">
                  <c:v>100</c:v>
                </c:pt>
              </c:numCache>
            </c:numRef>
          </c:val>
          <c:extLst>
            <c:ext xmlns:c16="http://schemas.microsoft.com/office/drawing/2014/chart" uri="{C3380CC4-5D6E-409C-BE32-E72D297353CC}">
              <c16:uniqueId val="{00000001-B4D7-4262-8767-C6A90D139534}"/>
            </c:ext>
          </c:extLst>
        </c:ser>
        <c:ser>
          <c:idx val="2"/>
          <c:order val="2"/>
          <c:tx>
            <c:strRef>
              <c:f>Sheet1!$D$1</c:f>
              <c:strCache>
                <c:ptCount val="1"/>
                <c:pt idx="0">
                  <c:v>Marketing Strategy</c:v>
                </c:pt>
              </c:strCache>
            </c:strRef>
          </c:tx>
          <c:spPr>
            <a:solidFill>
              <a:srgbClr val="9482C5"/>
            </a:solidFill>
            <a:ln>
              <a:no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Sheet1!$A$2:$A$4</c:f>
              <c:numCache>
                <c:formatCode>General</c:formatCode>
                <c:ptCount val="3"/>
                <c:pt idx="0">
                  <c:v>2011</c:v>
                </c:pt>
                <c:pt idx="1">
                  <c:v>2014</c:v>
                </c:pt>
                <c:pt idx="2">
                  <c:v>2015</c:v>
                </c:pt>
              </c:numCache>
            </c:numRef>
          </c:cat>
          <c:val>
            <c:numRef>
              <c:f>Sheet1!$D$2:$D$4</c:f>
              <c:numCache>
                <c:formatCode>General</c:formatCode>
                <c:ptCount val="3"/>
                <c:pt idx="0">
                  <c:v>20</c:v>
                </c:pt>
                <c:pt idx="1">
                  <c:v>55</c:v>
                </c:pt>
                <c:pt idx="2">
                  <c:v>85</c:v>
                </c:pt>
              </c:numCache>
            </c:numRef>
          </c:val>
          <c:extLst>
            <c:ext xmlns:c16="http://schemas.microsoft.com/office/drawing/2014/chart" uri="{C3380CC4-5D6E-409C-BE32-E72D297353CC}">
              <c16:uniqueId val="{00000002-B4D7-4262-8767-C6A90D139534}"/>
            </c:ext>
          </c:extLst>
        </c:ser>
        <c:ser>
          <c:idx val="3"/>
          <c:order val="3"/>
          <c:tx>
            <c:strRef>
              <c:f>Sheet1!$E$1</c:f>
              <c:strCache>
                <c:ptCount val="1"/>
                <c:pt idx="0">
                  <c:v>Sales Analysis</c:v>
                </c:pt>
              </c:strCache>
            </c:strRef>
          </c:tx>
          <c:spPr>
            <a:solidFill>
              <a:srgbClr val="75BAF0"/>
            </a:solidFill>
            <a:ln>
              <a:noFill/>
            </a:ln>
            <a:effectLst/>
          </c:spPr>
          <c:invertIfNegative val="0"/>
          <c:dPt>
            <c:idx val="0"/>
            <c:invertIfNegative val="0"/>
            <c:bubble3D val="0"/>
            <c:spPr>
              <a:solidFill>
                <a:srgbClr val="75BAF0"/>
              </a:solidFill>
              <a:ln>
                <a:noFill/>
              </a:ln>
              <a:effectLst/>
            </c:spPr>
            <c:extLst>
              <c:ext xmlns:c16="http://schemas.microsoft.com/office/drawing/2014/chart" uri="{C3380CC4-5D6E-409C-BE32-E72D297353CC}">
                <c16:uniqueId val="{00000000-59E2-4C5C-A0E1-E0B3020C8D5A}"/>
              </c:ext>
            </c:extLst>
          </c:dPt>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Sheet1!$A$2:$A$4</c:f>
              <c:numCache>
                <c:formatCode>General</c:formatCode>
                <c:ptCount val="3"/>
                <c:pt idx="0">
                  <c:v>2011</c:v>
                </c:pt>
                <c:pt idx="1">
                  <c:v>2014</c:v>
                </c:pt>
                <c:pt idx="2">
                  <c:v>2015</c:v>
                </c:pt>
              </c:numCache>
            </c:numRef>
          </c:cat>
          <c:val>
            <c:numRef>
              <c:f>Sheet1!$E$2:$E$4</c:f>
              <c:numCache>
                <c:formatCode>General</c:formatCode>
                <c:ptCount val="3"/>
                <c:pt idx="0">
                  <c:v>62</c:v>
                </c:pt>
                <c:pt idx="1">
                  <c:v>65</c:v>
                </c:pt>
                <c:pt idx="2">
                  <c:v>70</c:v>
                </c:pt>
              </c:numCache>
            </c:numRef>
          </c:val>
          <c:extLst>
            <c:ext xmlns:c16="http://schemas.microsoft.com/office/drawing/2014/chart" uri="{C3380CC4-5D6E-409C-BE32-E72D297353CC}">
              <c16:uniqueId val="{00000004-B4D7-4262-8767-C6A90D139534}"/>
            </c:ext>
          </c:extLst>
        </c:ser>
        <c:ser>
          <c:idx val="4"/>
          <c:order val="4"/>
          <c:tx>
            <c:strRef>
              <c:f>Sheet1!$F$1</c:f>
              <c:strCache>
                <c:ptCount val="1"/>
                <c:pt idx="0">
                  <c:v>Mobile App Design</c:v>
                </c:pt>
              </c:strCache>
            </c:strRef>
          </c:tx>
          <c:spPr>
            <a:solidFill>
              <a:srgbClr val="83EBE7"/>
            </a:solidFill>
            <a:ln>
              <a:no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Sheet1!$A$2:$A$4</c:f>
              <c:numCache>
                <c:formatCode>General</c:formatCode>
                <c:ptCount val="3"/>
                <c:pt idx="0">
                  <c:v>2011</c:v>
                </c:pt>
                <c:pt idx="1">
                  <c:v>2014</c:v>
                </c:pt>
                <c:pt idx="2">
                  <c:v>2015</c:v>
                </c:pt>
              </c:numCache>
            </c:numRef>
          </c:cat>
          <c:val>
            <c:numRef>
              <c:f>Sheet1!$F$2:$F$4</c:f>
              <c:numCache>
                <c:formatCode>General</c:formatCode>
                <c:ptCount val="3"/>
                <c:pt idx="0">
                  <c:v>48</c:v>
                </c:pt>
                <c:pt idx="1">
                  <c:v>100</c:v>
                </c:pt>
                <c:pt idx="2">
                  <c:v>35</c:v>
                </c:pt>
              </c:numCache>
            </c:numRef>
          </c:val>
          <c:extLst>
            <c:ext xmlns:c16="http://schemas.microsoft.com/office/drawing/2014/chart" uri="{C3380CC4-5D6E-409C-BE32-E72D297353CC}">
              <c16:uniqueId val="{00000005-B4D7-4262-8767-C6A90D139534}"/>
            </c:ext>
          </c:extLst>
        </c:ser>
        <c:ser>
          <c:idx val="5"/>
          <c:order val="5"/>
          <c:tx>
            <c:strRef>
              <c:f>Sheet1!$G$1</c:f>
              <c:strCache>
                <c:ptCount val="1"/>
                <c:pt idx="0">
                  <c:v>Creative Design</c:v>
                </c:pt>
              </c:strCache>
            </c:strRef>
          </c:tx>
          <c:spPr>
            <a:solidFill>
              <a:srgbClr val="A2F0ED"/>
            </a:solidFill>
            <a:ln>
              <a:noFill/>
            </a:ln>
            <a:effectLst/>
          </c:spPr>
          <c:invertIfNegative val="0"/>
          <c:dLbls>
            <c:delete val="1"/>
          </c:dLbls>
          <c:cat>
            <c:numRef>
              <c:f>Sheet1!$A$2:$A$4</c:f>
              <c:numCache>
                <c:formatCode>General</c:formatCode>
                <c:ptCount val="3"/>
                <c:pt idx="0">
                  <c:v>2011</c:v>
                </c:pt>
                <c:pt idx="1">
                  <c:v>2014</c:v>
                </c:pt>
                <c:pt idx="2">
                  <c:v>2015</c:v>
                </c:pt>
              </c:numCache>
            </c:numRef>
          </c:cat>
          <c:val>
            <c:numRef>
              <c:f>Sheet1!$G$2:$G$4</c:f>
              <c:numCache>
                <c:formatCode>General</c:formatCode>
                <c:ptCount val="3"/>
                <c:pt idx="0">
                  <c:v>35</c:v>
                </c:pt>
                <c:pt idx="1">
                  <c:v>80</c:v>
                </c:pt>
                <c:pt idx="2">
                  <c:v>45</c:v>
                </c:pt>
              </c:numCache>
            </c:numRef>
          </c:val>
          <c:extLst>
            <c:ext xmlns:c16="http://schemas.microsoft.com/office/drawing/2014/chart" uri="{C3380CC4-5D6E-409C-BE32-E72D297353CC}">
              <c16:uniqueId val="{00000006-B4D7-4262-8767-C6A90D139534}"/>
            </c:ext>
          </c:extLst>
        </c:ser>
        <c:dLbls>
          <c:dLblPos val="outEnd"/>
          <c:showLegendKey val="0"/>
          <c:showVal val="1"/>
          <c:showCatName val="0"/>
          <c:showSerName val="0"/>
          <c:showPercent val="0"/>
          <c:showBubbleSize val="0"/>
        </c:dLbls>
        <c:gapWidth val="267"/>
        <c:overlap val="-15"/>
        <c:axId val="374794367"/>
        <c:axId val="392254639"/>
      </c:barChart>
      <c:catAx>
        <c:axId val="374794367"/>
        <c:scaling>
          <c:orientation val="minMax"/>
        </c:scaling>
        <c:delete val="0"/>
        <c:axPos val="b"/>
        <c:majorGridlines>
          <c:spPr>
            <a:ln w="9525" cap="flat" cmpd="sng" algn="ctr">
              <a:solidFill>
                <a:schemeClr val="bg1"/>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1" i="0" u="none" strike="noStrike" kern="1200" cap="none" spc="0" normalizeH="0" baseline="0">
                <a:solidFill>
                  <a:schemeClr val="tx1"/>
                </a:solidFill>
                <a:latin typeface="+mn-lt"/>
                <a:ea typeface="+mn-ea"/>
                <a:cs typeface="+mn-cs"/>
              </a:defRPr>
            </a:pPr>
            <a:endParaRPr lang="en-US"/>
          </a:p>
        </c:txPr>
        <c:crossAx val="392254639"/>
        <c:crosses val="autoZero"/>
        <c:auto val="1"/>
        <c:lblAlgn val="ctr"/>
        <c:lblOffset val="100"/>
        <c:noMultiLvlLbl val="0"/>
      </c:catAx>
      <c:valAx>
        <c:axId val="392254639"/>
        <c:scaling>
          <c:orientation val="minMax"/>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374794367"/>
        <c:crosses val="autoZero"/>
        <c:crossBetween val="between"/>
      </c:valAx>
      <c:spPr>
        <a:solidFill>
          <a:schemeClr val="bg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sz="1000" b="1">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Sales</c:v>
                </c:pt>
              </c:strCache>
            </c:strRef>
          </c:tx>
          <c:spPr>
            <a:solidFill>
              <a:srgbClr val="604A7B"/>
            </a:solidFill>
            <a:ln w="12700" cap="flat">
              <a:noFill/>
              <a:miter lim="400000"/>
            </a:ln>
            <a:effectLst/>
          </c:spPr>
          <c:dPt>
            <c:idx val="0"/>
            <c:bubble3D val="0"/>
            <c:spPr>
              <a:solidFill>
                <a:schemeClr val="bg1">
                  <a:lumMod val="50000"/>
                </a:schemeClr>
              </a:solidFill>
              <a:ln w="12700" cap="flat">
                <a:noFill/>
                <a:miter lim="400000"/>
              </a:ln>
              <a:effectLst/>
            </c:spPr>
            <c:extLst>
              <c:ext xmlns:c16="http://schemas.microsoft.com/office/drawing/2014/chart" uri="{C3380CC4-5D6E-409C-BE32-E72D297353CC}">
                <c16:uniqueId val="{00000001-EE2A-466C-A892-80CFA6BF3832}"/>
              </c:ext>
            </c:extLst>
          </c:dPt>
          <c:dPt>
            <c:idx val="1"/>
            <c:bubble3D val="0"/>
            <c:spPr>
              <a:solidFill>
                <a:schemeClr val="bg1">
                  <a:lumMod val="85000"/>
                </a:schemeClr>
              </a:solidFill>
              <a:ln w="12700" cap="flat">
                <a:noFill/>
                <a:miter lim="400000"/>
              </a:ln>
              <a:effectLst/>
            </c:spPr>
            <c:extLst>
              <c:ext xmlns:c16="http://schemas.microsoft.com/office/drawing/2014/chart" uri="{C3380CC4-5D6E-409C-BE32-E72D297353CC}">
                <c16:uniqueId val="{00000003-EE2A-466C-A892-80CFA6BF3832}"/>
              </c:ext>
            </c:extLst>
          </c:dPt>
          <c:cat>
            <c:strRef>
              <c:f>Sheet1!$B$1:$C$1</c:f>
              <c:strCache>
                <c:ptCount val="2"/>
                <c:pt idx="0">
                  <c:v>1st Qtr</c:v>
                </c:pt>
                <c:pt idx="1">
                  <c:v>2nd Qtr</c:v>
                </c:pt>
              </c:strCache>
            </c:strRef>
          </c:cat>
          <c:val>
            <c:numRef>
              <c:f>Sheet1!$B$2:$C$2</c:f>
              <c:numCache>
                <c:formatCode>General</c:formatCode>
                <c:ptCount val="2"/>
                <c:pt idx="0">
                  <c:v>57</c:v>
                </c:pt>
                <c:pt idx="1">
                  <c:v>43</c:v>
                </c:pt>
              </c:numCache>
            </c:numRef>
          </c:val>
          <c:extLst>
            <c:ext xmlns:c16="http://schemas.microsoft.com/office/drawing/2014/chart" uri="{C3380CC4-5D6E-409C-BE32-E72D297353CC}">
              <c16:uniqueId val="{00000004-EE2A-466C-A892-80CFA6BF3832}"/>
            </c:ext>
          </c:extLst>
        </c:ser>
        <c:dLbls>
          <c:showLegendKey val="0"/>
          <c:showVal val="0"/>
          <c:showCatName val="0"/>
          <c:showSerName val="0"/>
          <c:showPercent val="0"/>
          <c:showBubbleSize val="0"/>
          <c:showLeaderLines val="1"/>
        </c:dLbls>
        <c:firstSliceAng val="0"/>
        <c:holeSize val="70"/>
      </c:doughnutChart>
      <c:spPr>
        <a:noFill/>
        <a:ln w="12700" cap="flat">
          <a:noFill/>
          <a:miter lim="400000"/>
        </a:ln>
        <a:effectLst/>
      </c:spPr>
    </c:plotArea>
    <c:plotVisOnly val="1"/>
    <c:dispBlanksAs val="gap"/>
    <c:showDLblsOverMax val="1"/>
  </c:chart>
  <c:spPr>
    <a:noFill/>
    <a:ln>
      <a:noFill/>
    </a:ln>
    <a:effectLst/>
  </c:sp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Sales</c:v>
                </c:pt>
              </c:strCache>
            </c:strRef>
          </c:tx>
          <c:spPr>
            <a:solidFill>
              <a:srgbClr val="604A7B"/>
            </a:solidFill>
            <a:ln w="12700" cap="flat">
              <a:noFill/>
              <a:miter lim="400000"/>
            </a:ln>
            <a:effectLst/>
          </c:spPr>
          <c:dPt>
            <c:idx val="0"/>
            <c:bubble3D val="0"/>
            <c:spPr>
              <a:solidFill>
                <a:schemeClr val="bg1">
                  <a:lumMod val="50000"/>
                </a:schemeClr>
              </a:solidFill>
              <a:ln w="12700" cap="flat">
                <a:noFill/>
                <a:miter lim="400000"/>
              </a:ln>
              <a:effectLst/>
            </c:spPr>
            <c:extLst>
              <c:ext xmlns:c16="http://schemas.microsoft.com/office/drawing/2014/chart" uri="{C3380CC4-5D6E-409C-BE32-E72D297353CC}">
                <c16:uniqueId val="{00000001-F578-4320-BBFB-6B7B440EFC4C}"/>
              </c:ext>
            </c:extLst>
          </c:dPt>
          <c:dPt>
            <c:idx val="1"/>
            <c:bubble3D val="0"/>
            <c:spPr>
              <a:solidFill>
                <a:schemeClr val="bg1">
                  <a:lumMod val="85000"/>
                </a:schemeClr>
              </a:solidFill>
              <a:ln w="12700" cap="flat">
                <a:noFill/>
                <a:miter lim="400000"/>
              </a:ln>
              <a:effectLst/>
            </c:spPr>
            <c:extLst>
              <c:ext xmlns:c16="http://schemas.microsoft.com/office/drawing/2014/chart" uri="{C3380CC4-5D6E-409C-BE32-E72D297353CC}">
                <c16:uniqueId val="{00000003-F578-4320-BBFB-6B7B440EFC4C}"/>
              </c:ext>
            </c:extLst>
          </c:dPt>
          <c:cat>
            <c:strRef>
              <c:f>Sheet1!$B$1:$C$1</c:f>
              <c:strCache>
                <c:ptCount val="2"/>
                <c:pt idx="0">
                  <c:v>1st Qtr</c:v>
                </c:pt>
                <c:pt idx="1">
                  <c:v>2nd Qtr</c:v>
                </c:pt>
              </c:strCache>
            </c:strRef>
          </c:cat>
          <c:val>
            <c:numRef>
              <c:f>Sheet1!$B$2:$C$2</c:f>
              <c:numCache>
                <c:formatCode>General</c:formatCode>
                <c:ptCount val="2"/>
                <c:pt idx="0">
                  <c:v>45</c:v>
                </c:pt>
                <c:pt idx="1">
                  <c:v>55</c:v>
                </c:pt>
              </c:numCache>
            </c:numRef>
          </c:val>
          <c:extLst>
            <c:ext xmlns:c16="http://schemas.microsoft.com/office/drawing/2014/chart" uri="{C3380CC4-5D6E-409C-BE32-E72D297353CC}">
              <c16:uniqueId val="{00000004-F578-4320-BBFB-6B7B440EFC4C}"/>
            </c:ext>
          </c:extLst>
        </c:ser>
        <c:dLbls>
          <c:showLegendKey val="0"/>
          <c:showVal val="0"/>
          <c:showCatName val="0"/>
          <c:showSerName val="0"/>
          <c:showPercent val="0"/>
          <c:showBubbleSize val="0"/>
          <c:showLeaderLines val="1"/>
        </c:dLbls>
        <c:firstSliceAng val="0"/>
        <c:holeSize val="70"/>
      </c:doughnutChart>
      <c:spPr>
        <a:noFill/>
        <a:ln w="12700" cap="flat">
          <a:noFill/>
          <a:miter lim="400000"/>
        </a:ln>
        <a:effectLst/>
      </c:spPr>
    </c:plotArea>
    <c:plotVisOnly val="1"/>
    <c:dispBlanksAs val="gap"/>
    <c:showDLblsOverMax val="1"/>
  </c:chart>
  <c:spPr>
    <a:noFill/>
    <a:ln>
      <a:noFill/>
    </a:ln>
    <a:effectLst/>
  </c:sp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rawings/drawing1.xml><?xml version="1.0" encoding="utf-8"?>
<c:userShapes xmlns:c="http://schemas.openxmlformats.org/drawingml/2006/chart">
  <cdr:relSizeAnchor xmlns:cdr="http://schemas.openxmlformats.org/drawingml/2006/chartDrawing">
    <cdr:from>
      <cdr:x>0.24406</cdr:x>
      <cdr:y>0.31291</cdr:y>
    </cdr:from>
    <cdr:to>
      <cdr:x>1</cdr:x>
      <cdr:y>0.7042</cdr:y>
    </cdr:to>
    <cdr:sp macro="" textlink="">
      <cdr:nvSpPr>
        <cdr:cNvPr id="2" name="TextBox 57"/>
        <cdr:cNvSpPr txBox="1"/>
      </cdr:nvSpPr>
      <cdr:spPr>
        <a:xfrm xmlns:a="http://schemas.openxmlformats.org/drawingml/2006/main">
          <a:off x="199114" y="270736"/>
          <a:ext cx="616727" cy="338554"/>
        </a:xfrm>
        <a:prstGeom xmlns:a="http://schemas.openxmlformats.org/drawingml/2006/main" prst="rect">
          <a:avLst/>
        </a:prstGeom>
        <a:ln xmlns:a="http://schemas.openxmlformats.org/drawingml/2006/main" w="12700">
          <a:miter lim="400000"/>
        </a:ln>
        <a:extLst xmlns:a="http://schemas.openxmlformats.org/drawingml/2006/main">
          <a:ext uri="{C572A759-6A51-4108-AA02-DFA0A04FC94B}">
            <ma14:wrappingTextBoxFlag xmlns="" xmlns:lc="http://schemas.openxmlformats.org/drawingml/2006/lockedCanvas" xmlns:m="http://schemas.openxmlformats.org/officeDocument/2006/math" xmlns:a14="http://schemas.microsoft.com/office/drawing/2010/main" xmlns:ma14="http://schemas.microsoft.com/office/mac/drawingml/2011/main" xmlns:p="http://schemas.openxmlformats.org/presentationml/2006/main" xmlns:r="http://schemas.openxmlformats.org/officeDocument/2006/relationships" val="1"/>
          </a:ext>
        </a:extLst>
      </cdr:spPr>
      <cdr:txBody>
        <a:bodyPr xmlns:a="http://schemas.openxmlformats.org/drawingml/2006/main" lIns="45719" rIns="45719" anchor="ctr">
          <a:spAutoFit/>
        </a:bodyPr>
        <a:lstStyle xmlns:a="http://schemas.openxmlformats.org/drawingml/2006/main">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xmlns:a="http://schemas.openxmlformats.org/drawingml/2006/main">
          <a:r>
            <a:rPr lang="en-US" sz="1600" b="1" dirty="0"/>
            <a:t>57</a:t>
          </a:r>
          <a:r>
            <a:rPr sz="1600" b="1" dirty="0"/>
            <a:t>%</a:t>
          </a:r>
        </a:p>
      </cdr:txBody>
    </cdr:sp>
  </cdr:relSizeAnchor>
</c:userShapes>
</file>

<file path=ppt/drawings/drawing2.xml><?xml version="1.0" encoding="utf-8"?>
<c:userShapes xmlns:c="http://schemas.openxmlformats.org/drawingml/2006/chart">
  <cdr:relSizeAnchor xmlns:cdr="http://schemas.openxmlformats.org/drawingml/2006/chartDrawing">
    <cdr:from>
      <cdr:x>0.24406</cdr:x>
      <cdr:y>0.31291</cdr:y>
    </cdr:from>
    <cdr:to>
      <cdr:x>1</cdr:x>
      <cdr:y>0.7042</cdr:y>
    </cdr:to>
    <cdr:sp macro="" textlink="">
      <cdr:nvSpPr>
        <cdr:cNvPr id="2" name="TextBox 57"/>
        <cdr:cNvSpPr txBox="1"/>
      </cdr:nvSpPr>
      <cdr:spPr>
        <a:xfrm xmlns:a="http://schemas.openxmlformats.org/drawingml/2006/main">
          <a:off x="200334" y="270736"/>
          <a:ext cx="620507" cy="338554"/>
        </a:xfrm>
        <a:prstGeom xmlns:a="http://schemas.openxmlformats.org/drawingml/2006/main" prst="rect">
          <a:avLst/>
        </a:prstGeom>
        <a:ln xmlns:a="http://schemas.openxmlformats.org/drawingml/2006/main" w="12700">
          <a:miter lim="400000"/>
        </a:ln>
        <a:extLst xmlns:a="http://schemas.openxmlformats.org/drawingml/2006/main">
          <a:ext uri="{C572A759-6A51-4108-AA02-DFA0A04FC94B}">
            <ma14:wrappingTextBoxFlag xmlns="" xmlns:lc="http://schemas.openxmlformats.org/drawingml/2006/lockedCanvas" xmlns:m="http://schemas.openxmlformats.org/officeDocument/2006/math" xmlns:a14="http://schemas.microsoft.com/office/drawing/2010/main" xmlns:ma14="http://schemas.microsoft.com/office/mac/drawingml/2011/main" xmlns:p="http://schemas.openxmlformats.org/presentationml/2006/main" xmlns:r="http://schemas.openxmlformats.org/officeDocument/2006/relationships" val="1"/>
          </a:ext>
        </a:extLst>
      </cdr:spPr>
      <cdr:txBody>
        <a:bodyPr xmlns:a="http://schemas.openxmlformats.org/drawingml/2006/main" lIns="45719" rIns="45719" anchor="ctr">
          <a:spAutoFit/>
        </a:bodyPr>
        <a:lstStyle xmlns:a="http://schemas.openxmlformats.org/drawingml/2006/main">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xmlns:a="http://schemas.openxmlformats.org/drawingml/2006/main">
          <a:r>
            <a:rPr lang="en-US" sz="1600" b="1" dirty="0"/>
            <a:t>45%</a:t>
          </a:r>
          <a:endParaRPr sz="1600" b="1"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8712200" cy="5667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1387138" y="0"/>
            <a:ext cx="8712200" cy="56673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2009775" y="5445125"/>
            <a:ext cx="16084550" cy="445611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748963"/>
            <a:ext cx="8712200" cy="56673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1387138" y="10748963"/>
            <a:ext cx="8712200" cy="56673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25: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4" name="Google Shape;884;p25: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26: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9" name="Google Shape;919;p26: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p27: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6" name="Google Shape;1006;p27: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28: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2" name="Google Shape;1212;p28: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p30: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9" name="Google Shape;1619;p30: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p31: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2" name="Google Shape;1642;p31: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p32: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7" name="Google Shape;1647;p32: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p33: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7" name="Google Shape;1687;p33: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p34: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3" name="Google Shape;1703;p34: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p35: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0" name="Google Shape;1710;p35: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p36: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2" name="Google Shape;1742;p36: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p37: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9" name="Google Shape;1769;p37: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p38: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0" name="Google Shape;1850;p38: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p39: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2" name="Google Shape;1872;p39: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p40: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6" name="Google Shape;1876;p40: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1: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11: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3: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p13: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17: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17: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9: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p19: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22: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p22: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3: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p23: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24:notes"/>
          <p:cNvSpPr txBox="1">
            <a:spLocks noGrp="1"/>
          </p:cNvSpPr>
          <p:nvPr>
            <p:ph type="body" idx="1"/>
          </p:nvPr>
        </p:nvSpPr>
        <p:spPr>
          <a:xfrm>
            <a:off x="2009775" y="5445125"/>
            <a:ext cx="16084550" cy="445611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p24:notes"/>
          <p:cNvSpPr>
            <a:spLocks noGrp="1" noRot="1" noChangeAspect="1"/>
          </p:cNvSpPr>
          <p:nvPr>
            <p:ph type="sldImg" idx="2"/>
          </p:nvPr>
        </p:nvSpPr>
        <p:spPr>
          <a:xfrm>
            <a:off x="6656388" y="1414463"/>
            <a:ext cx="6791325" cy="381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8"/>
        <p:cNvGrpSpPr/>
        <p:nvPr/>
      </p:nvGrpSpPr>
      <p:grpSpPr>
        <a:xfrm>
          <a:off x="0" y="0"/>
          <a:ext cx="0" cy="0"/>
          <a:chOff x="0" y="0"/>
          <a:chExt cx="0" cy="0"/>
        </a:xfrm>
      </p:grpSpPr>
      <p:sp>
        <p:nvSpPr>
          <p:cNvPr id="19" name="Google Shape;19;p42"/>
          <p:cNvSpPr txBox="1">
            <a:spLocks noGrp="1"/>
          </p:cNvSpPr>
          <p:nvPr>
            <p:ph type="title"/>
          </p:nvPr>
        </p:nvSpPr>
        <p:spPr>
          <a:xfrm>
            <a:off x="281239" y="1276352"/>
            <a:ext cx="4042988" cy="381515"/>
          </a:xfrm>
          <a:prstGeom prst="rect">
            <a:avLst/>
          </a:prstGeom>
          <a:noFill/>
          <a:ln>
            <a:noFill/>
          </a:ln>
        </p:spPr>
        <p:txBody>
          <a:bodyPr spcFirstLastPara="1" wrap="square" lIns="0" tIns="12050" rIns="0" bIns="0" anchor="t" anchorCtr="0">
            <a:noAutofit/>
          </a:bodyPr>
          <a:lstStyle>
            <a:lvl1pPr lvl="0" algn="l">
              <a:lnSpc>
                <a:spcPct val="100000"/>
              </a:lnSpc>
              <a:spcBef>
                <a:spcPts val="0"/>
              </a:spcBef>
              <a:spcAft>
                <a:spcPts val="0"/>
              </a:spcAft>
              <a:buClr>
                <a:srgbClr val="F4F3F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2"/>
          <p:cNvSpPr txBox="1">
            <a:spLocks noGrp="1"/>
          </p:cNvSpPr>
          <p:nvPr>
            <p:ph type="body" idx="1"/>
          </p:nvPr>
        </p:nvSpPr>
        <p:spPr>
          <a:xfrm>
            <a:off x="287191" y="2136844"/>
            <a:ext cx="4042988" cy="263534"/>
          </a:xfrm>
          <a:prstGeom prst="rect">
            <a:avLst/>
          </a:prstGeom>
          <a:noFill/>
          <a:ln>
            <a:noFill/>
          </a:ln>
        </p:spPr>
        <p:txBody>
          <a:bodyPr spcFirstLastPara="1" wrap="square" lIns="0" tIns="17125" rIns="0" bIns="0" anchor="t" anchorCtr="0">
            <a:spAutoFit/>
          </a:bodyPr>
          <a:lstStyle>
            <a:lvl1pPr marL="457200" lvl="0" indent="-228600" algn="l">
              <a:lnSpc>
                <a:spcPct val="100000"/>
              </a:lnSpc>
              <a:spcBef>
                <a:spcPts val="0"/>
              </a:spcBef>
              <a:spcAft>
                <a:spcPts val="0"/>
              </a:spcAft>
              <a:buClr>
                <a:srgbClr val="E41165"/>
              </a:buClr>
              <a:buSzPts val="1600"/>
              <a:buNone/>
              <a:defRPr/>
            </a:lvl1pPr>
            <a:lvl2pPr marL="914400" lvl="1" indent="-228600" algn="l">
              <a:lnSpc>
                <a:spcPct val="90000"/>
              </a:lnSpc>
              <a:spcBef>
                <a:spcPts val="500"/>
              </a:spcBef>
              <a:spcAft>
                <a:spcPts val="0"/>
              </a:spcAft>
              <a:buClr>
                <a:schemeClr val="lt1"/>
              </a:buClr>
              <a:buSzPts val="2400"/>
              <a:buNone/>
              <a:defRPr/>
            </a:lvl2pPr>
            <a:lvl3pPr marL="1371600" lvl="2" indent="-355600" algn="l">
              <a:lnSpc>
                <a:spcPct val="90000"/>
              </a:lnSpc>
              <a:spcBef>
                <a:spcPts val="500"/>
              </a:spcBef>
              <a:spcAft>
                <a:spcPts val="0"/>
              </a:spcAft>
              <a:buClr>
                <a:schemeClr val="lt1"/>
              </a:buClr>
              <a:buSzPts val="20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42"/>
          <p:cNvSpPr txBox="1">
            <a:spLocks noGrp="1"/>
          </p:cNvSpPr>
          <p:nvPr>
            <p:ph type="body" idx="2"/>
          </p:nvPr>
        </p:nvSpPr>
        <p:spPr>
          <a:xfrm>
            <a:off x="281238" y="4364870"/>
            <a:ext cx="1331610" cy="15388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rgbClr val="F4F3F9"/>
              </a:buClr>
              <a:buSzPts val="1000"/>
              <a:buFont typeface="Arial"/>
              <a:buNone/>
              <a:defRPr sz="1000">
                <a:solidFill>
                  <a:srgbClr val="F4F3F9"/>
                </a:solidFill>
              </a:defRPr>
            </a:lvl1pPr>
            <a:lvl2pPr marL="914400" lvl="1" indent="-304800" algn="l">
              <a:lnSpc>
                <a:spcPct val="90000"/>
              </a:lnSpc>
              <a:spcBef>
                <a:spcPts val="500"/>
              </a:spcBef>
              <a:spcAft>
                <a:spcPts val="0"/>
              </a:spcAft>
              <a:buClr>
                <a:srgbClr val="3F3F3F"/>
              </a:buClr>
              <a:buSzPts val="1200"/>
              <a:buChar char="•"/>
              <a:defRPr sz="1200">
                <a:solidFill>
                  <a:srgbClr val="3F3F3F"/>
                </a:solidFill>
              </a:defRPr>
            </a:lvl2pPr>
            <a:lvl3pPr marL="1371600" lvl="2" indent="-304800" algn="l">
              <a:lnSpc>
                <a:spcPct val="90000"/>
              </a:lnSpc>
              <a:spcBef>
                <a:spcPts val="500"/>
              </a:spcBef>
              <a:spcAft>
                <a:spcPts val="0"/>
              </a:spcAft>
              <a:buClr>
                <a:srgbClr val="3F3F3F"/>
              </a:buClr>
              <a:buSzPts val="1200"/>
              <a:buChar char="•"/>
              <a:defRPr sz="1200">
                <a:solidFill>
                  <a:srgbClr val="3F3F3F"/>
                </a:solidFill>
              </a:defRPr>
            </a:lvl3pPr>
            <a:lvl4pPr marL="1828800" lvl="3" indent="-304800" algn="l">
              <a:lnSpc>
                <a:spcPct val="90000"/>
              </a:lnSpc>
              <a:spcBef>
                <a:spcPts val="500"/>
              </a:spcBef>
              <a:spcAft>
                <a:spcPts val="0"/>
              </a:spcAft>
              <a:buClr>
                <a:srgbClr val="3F3F3F"/>
              </a:buClr>
              <a:buSzPts val="1200"/>
              <a:buChar char="•"/>
              <a:defRPr sz="1200">
                <a:solidFill>
                  <a:srgbClr val="3F3F3F"/>
                </a:solidFill>
              </a:defRPr>
            </a:lvl4pPr>
            <a:lvl5pPr marL="2286000" lvl="4" indent="-304800" algn="l">
              <a:lnSpc>
                <a:spcPct val="90000"/>
              </a:lnSpc>
              <a:spcBef>
                <a:spcPts val="500"/>
              </a:spcBef>
              <a:spcAft>
                <a:spcPts val="0"/>
              </a:spcAft>
              <a:buClr>
                <a:srgbClr val="3F3F3F"/>
              </a:buClr>
              <a:buSzPts val="1200"/>
              <a:buChar char="•"/>
              <a:defRPr sz="1200">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6"/>
        <p:cNvGrpSpPr/>
        <p:nvPr/>
      </p:nvGrpSpPr>
      <p:grpSpPr>
        <a:xfrm>
          <a:off x="0" y="0"/>
          <a:ext cx="0" cy="0"/>
          <a:chOff x="0" y="0"/>
          <a:chExt cx="0" cy="0"/>
        </a:xfrm>
      </p:grpSpPr>
      <p:sp>
        <p:nvSpPr>
          <p:cNvPr id="207" name="Google Shape;207;p70"/>
          <p:cNvSpPr txBox="1">
            <a:spLocks noGrp="1"/>
          </p:cNvSpPr>
          <p:nvPr>
            <p:ph type="title"/>
          </p:nvPr>
        </p:nvSpPr>
        <p:spPr>
          <a:xfrm>
            <a:off x="277812" y="2227763"/>
            <a:ext cx="2650475" cy="686150"/>
          </a:xfrm>
          <a:prstGeom prst="rect">
            <a:avLst/>
          </a:prstGeom>
          <a:noFill/>
          <a:ln>
            <a:noFill/>
          </a:ln>
        </p:spPr>
        <p:txBody>
          <a:bodyPr spcFirstLastPara="1" wrap="square" lIns="0" tIns="12050" rIns="0" bIns="0" anchor="ctr" anchorCtr="0">
            <a:sp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4"/>
        <p:cNvGrpSpPr/>
        <p:nvPr/>
      </p:nvGrpSpPr>
      <p:grpSpPr>
        <a:xfrm>
          <a:off x="0" y="0"/>
          <a:ext cx="0" cy="0"/>
          <a:chOff x="0" y="0"/>
          <a:chExt cx="0" cy="0"/>
        </a:xfrm>
      </p:grpSpPr>
      <p:sp>
        <p:nvSpPr>
          <p:cNvPr id="45" name="Google Shape;45;p46"/>
          <p:cNvSpPr txBox="1">
            <a:spLocks noGrp="1"/>
          </p:cNvSpPr>
          <p:nvPr>
            <p:ph type="title"/>
          </p:nvPr>
        </p:nvSpPr>
        <p:spPr>
          <a:xfrm>
            <a:off x="281239" y="1276352"/>
            <a:ext cx="4042988" cy="381515"/>
          </a:xfrm>
          <a:prstGeom prst="rect">
            <a:avLst/>
          </a:prstGeom>
          <a:noFill/>
          <a:ln>
            <a:noFill/>
          </a:ln>
        </p:spPr>
        <p:txBody>
          <a:bodyPr spcFirstLastPara="1" wrap="square" lIns="0" tIns="12050" rIns="0" bIns="0" anchor="t" anchorCtr="0">
            <a:noAutofit/>
          </a:bodyPr>
          <a:lstStyle>
            <a:lvl1pPr lvl="0" algn="l">
              <a:lnSpc>
                <a:spcPct val="100000"/>
              </a:lnSpc>
              <a:spcBef>
                <a:spcPts val="0"/>
              </a:spcBef>
              <a:spcAft>
                <a:spcPts val="0"/>
              </a:spcAft>
              <a:buClr>
                <a:srgbClr val="F4F3F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46"/>
          <p:cNvSpPr txBox="1">
            <a:spLocks noGrp="1"/>
          </p:cNvSpPr>
          <p:nvPr>
            <p:ph type="body" idx="1"/>
          </p:nvPr>
        </p:nvSpPr>
        <p:spPr>
          <a:xfrm>
            <a:off x="287191" y="2136844"/>
            <a:ext cx="4042988" cy="263534"/>
          </a:xfrm>
          <a:prstGeom prst="rect">
            <a:avLst/>
          </a:prstGeom>
          <a:noFill/>
          <a:ln>
            <a:noFill/>
          </a:ln>
        </p:spPr>
        <p:txBody>
          <a:bodyPr spcFirstLastPara="1" wrap="square" lIns="0" tIns="17125" rIns="0" bIns="0" anchor="t" anchorCtr="0">
            <a:spAutoFit/>
          </a:bodyPr>
          <a:lstStyle>
            <a:lvl1pPr marL="457200" lvl="0" indent="-228600" algn="l">
              <a:lnSpc>
                <a:spcPct val="100000"/>
              </a:lnSpc>
              <a:spcBef>
                <a:spcPts val="0"/>
              </a:spcBef>
              <a:spcAft>
                <a:spcPts val="0"/>
              </a:spcAft>
              <a:buClr>
                <a:srgbClr val="E41165"/>
              </a:buClr>
              <a:buSzPts val="1600"/>
              <a:buNone/>
              <a:defRPr/>
            </a:lvl1pPr>
            <a:lvl2pPr marL="914400" lvl="1" indent="-228600" algn="l">
              <a:lnSpc>
                <a:spcPct val="90000"/>
              </a:lnSpc>
              <a:spcBef>
                <a:spcPts val="500"/>
              </a:spcBef>
              <a:spcAft>
                <a:spcPts val="0"/>
              </a:spcAft>
              <a:buClr>
                <a:schemeClr val="lt1"/>
              </a:buClr>
              <a:buSzPts val="2400"/>
              <a:buNone/>
              <a:defRPr/>
            </a:lvl2pPr>
            <a:lvl3pPr marL="1371600" lvl="2" indent="-355600" algn="l">
              <a:lnSpc>
                <a:spcPct val="90000"/>
              </a:lnSpc>
              <a:spcBef>
                <a:spcPts val="500"/>
              </a:spcBef>
              <a:spcAft>
                <a:spcPts val="0"/>
              </a:spcAft>
              <a:buClr>
                <a:schemeClr val="lt1"/>
              </a:buClr>
              <a:buSzPts val="20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6"/>
          <p:cNvSpPr txBox="1">
            <a:spLocks noGrp="1"/>
          </p:cNvSpPr>
          <p:nvPr>
            <p:ph type="body" idx="2"/>
          </p:nvPr>
        </p:nvSpPr>
        <p:spPr>
          <a:xfrm>
            <a:off x="281238" y="4364870"/>
            <a:ext cx="1331610" cy="15388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rgbClr val="F4F3F9"/>
              </a:buClr>
              <a:buSzPts val="1000"/>
              <a:buFont typeface="Arial"/>
              <a:buNone/>
              <a:defRPr sz="1000">
                <a:solidFill>
                  <a:srgbClr val="F4F3F9"/>
                </a:solidFill>
              </a:defRPr>
            </a:lvl1pPr>
            <a:lvl2pPr marL="914400" lvl="1" indent="-304800" algn="l">
              <a:lnSpc>
                <a:spcPct val="90000"/>
              </a:lnSpc>
              <a:spcBef>
                <a:spcPts val="500"/>
              </a:spcBef>
              <a:spcAft>
                <a:spcPts val="0"/>
              </a:spcAft>
              <a:buClr>
                <a:srgbClr val="3F3F3F"/>
              </a:buClr>
              <a:buSzPts val="1200"/>
              <a:buChar char="•"/>
              <a:defRPr sz="1200">
                <a:solidFill>
                  <a:srgbClr val="3F3F3F"/>
                </a:solidFill>
              </a:defRPr>
            </a:lvl2pPr>
            <a:lvl3pPr marL="1371600" lvl="2" indent="-304800" algn="l">
              <a:lnSpc>
                <a:spcPct val="90000"/>
              </a:lnSpc>
              <a:spcBef>
                <a:spcPts val="500"/>
              </a:spcBef>
              <a:spcAft>
                <a:spcPts val="0"/>
              </a:spcAft>
              <a:buClr>
                <a:srgbClr val="3F3F3F"/>
              </a:buClr>
              <a:buSzPts val="1200"/>
              <a:buChar char="•"/>
              <a:defRPr sz="1200">
                <a:solidFill>
                  <a:srgbClr val="3F3F3F"/>
                </a:solidFill>
              </a:defRPr>
            </a:lvl3pPr>
            <a:lvl4pPr marL="1828800" lvl="3" indent="-304800" algn="l">
              <a:lnSpc>
                <a:spcPct val="90000"/>
              </a:lnSpc>
              <a:spcBef>
                <a:spcPts val="500"/>
              </a:spcBef>
              <a:spcAft>
                <a:spcPts val="0"/>
              </a:spcAft>
              <a:buClr>
                <a:srgbClr val="3F3F3F"/>
              </a:buClr>
              <a:buSzPts val="1200"/>
              <a:buChar char="•"/>
              <a:defRPr sz="1200">
                <a:solidFill>
                  <a:srgbClr val="3F3F3F"/>
                </a:solidFill>
              </a:defRPr>
            </a:lvl4pPr>
            <a:lvl5pPr marL="2286000" lvl="4" indent="-304800" algn="l">
              <a:lnSpc>
                <a:spcPct val="90000"/>
              </a:lnSpc>
              <a:spcBef>
                <a:spcPts val="500"/>
              </a:spcBef>
              <a:spcAft>
                <a:spcPts val="0"/>
              </a:spcAft>
              <a:buClr>
                <a:srgbClr val="3F3F3F"/>
              </a:buClr>
              <a:buSzPts val="1200"/>
              <a:buChar char="•"/>
              <a:defRPr sz="1200">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46"/>
          <p:cNvSpPr>
            <a:spLocks noGrp="1"/>
          </p:cNvSpPr>
          <p:nvPr>
            <p:ph type="pic" idx="3"/>
          </p:nvPr>
        </p:nvSpPr>
        <p:spPr>
          <a:xfrm>
            <a:off x="4398264" y="1354933"/>
            <a:ext cx="4745736" cy="3163094"/>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4"/>
        <p:cNvGrpSpPr/>
        <p:nvPr/>
      </p:nvGrpSpPr>
      <p:grpSpPr>
        <a:xfrm>
          <a:off x="0" y="0"/>
          <a:ext cx="0" cy="0"/>
          <a:chOff x="0" y="0"/>
          <a:chExt cx="0" cy="0"/>
        </a:xfrm>
      </p:grpSpPr>
      <p:pic>
        <p:nvPicPr>
          <p:cNvPr id="155" name="Google Shape;155;p73"/>
          <p:cNvPicPr preferRelativeResize="0"/>
          <p:nvPr/>
        </p:nvPicPr>
        <p:blipFill rotWithShape="1">
          <a:blip r:embed="rId2">
            <a:alphaModFix/>
          </a:blip>
          <a:srcRect t="1678" b="1678"/>
          <a:stretch/>
        </p:blipFill>
        <p:spPr>
          <a:xfrm>
            <a:off x="7764861" y="463889"/>
            <a:ext cx="1100532" cy="13986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64"/>
          <p:cNvSpPr txBox="1">
            <a:spLocks noGrp="1"/>
          </p:cNvSpPr>
          <p:nvPr>
            <p:ph type="title"/>
          </p:nvPr>
        </p:nvSpPr>
        <p:spPr>
          <a:xfrm>
            <a:off x="192992" y="107915"/>
            <a:ext cx="7886195" cy="55302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E4116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64"/>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5"/>
        <p:cNvGrpSpPr/>
        <p:nvPr/>
      </p:nvGrpSpPr>
      <p:grpSpPr>
        <a:xfrm>
          <a:off x="0" y="0"/>
          <a:ext cx="0" cy="0"/>
          <a:chOff x="0" y="0"/>
          <a:chExt cx="0" cy="0"/>
        </a:xfrm>
      </p:grpSpPr>
      <p:sp>
        <p:nvSpPr>
          <p:cNvPr id="176" name="Google Shape;176;p78"/>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9"/>
        <p:cNvGrpSpPr/>
        <p:nvPr/>
      </p:nvGrpSpPr>
      <p:grpSpPr>
        <a:xfrm>
          <a:off x="0" y="0"/>
          <a:ext cx="0" cy="0"/>
          <a:chOff x="0" y="0"/>
          <a:chExt cx="0" cy="0"/>
        </a:xfrm>
      </p:grpSpPr>
      <p:sp>
        <p:nvSpPr>
          <p:cNvPr id="190" name="Google Shape;190;p67"/>
          <p:cNvSpPr txBox="1">
            <a:spLocks noGrp="1"/>
          </p:cNvSpPr>
          <p:nvPr>
            <p:ph type="title"/>
          </p:nvPr>
        </p:nvSpPr>
        <p:spPr>
          <a:xfrm>
            <a:off x="192992" y="107915"/>
            <a:ext cx="7886195" cy="55302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1" name="Google Shape;191;p67"/>
          <p:cNvSpPr txBox="1">
            <a:spLocks noGrp="1"/>
          </p:cNvSpPr>
          <p:nvPr>
            <p:ph type="body" idx="1"/>
          </p:nvPr>
        </p:nvSpPr>
        <p:spPr>
          <a:xfrm>
            <a:off x="287359" y="839933"/>
            <a:ext cx="8572737" cy="3263034"/>
          </a:xfrm>
          <a:prstGeom prst="rect">
            <a:avLst/>
          </a:prstGeom>
          <a:noFill/>
          <a:ln>
            <a:noFill/>
          </a:ln>
        </p:spPr>
        <p:txBody>
          <a:bodyPr spcFirstLastPara="1" wrap="square" lIns="0" tIns="45700" rIns="0" bIns="45700" anchor="t" anchorCtr="0">
            <a:normAutofit/>
          </a:bodyPr>
          <a:lstStyle>
            <a:lvl1pPr marL="457200" lvl="0" indent="-304800" algn="l">
              <a:lnSpc>
                <a:spcPct val="90000"/>
              </a:lnSpc>
              <a:spcBef>
                <a:spcPts val="1000"/>
              </a:spcBef>
              <a:spcAft>
                <a:spcPts val="0"/>
              </a:spcAft>
              <a:buClr>
                <a:srgbClr val="E41165"/>
              </a:buClr>
              <a:buSzPts val="1200"/>
              <a:buChar char="•"/>
              <a:defRPr/>
            </a:lvl1pPr>
            <a:lvl2pPr marL="914400" lvl="1" indent="-304800" algn="l">
              <a:lnSpc>
                <a:spcPct val="90000"/>
              </a:lnSpc>
              <a:spcBef>
                <a:spcPts val="500"/>
              </a:spcBef>
              <a:spcAft>
                <a:spcPts val="0"/>
              </a:spcAft>
              <a:buClr>
                <a:srgbClr val="E41165"/>
              </a:buClr>
              <a:buSzPts val="1200"/>
              <a:buChar char="•"/>
              <a:defRPr/>
            </a:lvl2pPr>
            <a:lvl3pPr marL="1371600" lvl="2" indent="-304800" algn="l">
              <a:lnSpc>
                <a:spcPct val="90000"/>
              </a:lnSpc>
              <a:spcBef>
                <a:spcPts val="500"/>
              </a:spcBef>
              <a:spcAft>
                <a:spcPts val="0"/>
              </a:spcAft>
              <a:buClr>
                <a:schemeClr val="lt1"/>
              </a:buClr>
              <a:buSzPts val="1200"/>
              <a:buChar char="•"/>
              <a:defRPr/>
            </a:lvl3pPr>
            <a:lvl4pPr marL="1828800" lvl="3" indent="-304800" algn="l">
              <a:lnSpc>
                <a:spcPct val="90000"/>
              </a:lnSpc>
              <a:spcBef>
                <a:spcPts val="500"/>
              </a:spcBef>
              <a:spcAft>
                <a:spcPts val="0"/>
              </a:spcAft>
              <a:buClr>
                <a:schemeClr val="lt1"/>
              </a:buClr>
              <a:buSzPts val="1200"/>
              <a:buChar char="•"/>
              <a:defRPr/>
            </a:lvl4pPr>
            <a:lvl5pPr marL="2286000" lvl="4" indent="-304800" algn="l">
              <a:lnSpc>
                <a:spcPct val="90000"/>
              </a:lnSpc>
              <a:spcBef>
                <a:spcPts val="500"/>
              </a:spcBef>
              <a:spcAft>
                <a:spcPts val="0"/>
              </a:spcAft>
              <a:buClr>
                <a:schemeClr val="lt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67"/>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3"/>
        <p:cNvGrpSpPr/>
        <p:nvPr/>
      </p:nvGrpSpPr>
      <p:grpSpPr>
        <a:xfrm>
          <a:off x="0" y="0"/>
          <a:ext cx="0" cy="0"/>
          <a:chOff x="0" y="0"/>
          <a:chExt cx="0" cy="0"/>
        </a:xfrm>
      </p:grpSpPr>
      <p:sp>
        <p:nvSpPr>
          <p:cNvPr id="194" name="Google Shape;194;p68"/>
          <p:cNvSpPr txBox="1">
            <a:spLocks noGrp="1"/>
          </p:cNvSpPr>
          <p:nvPr>
            <p:ph type="title"/>
          </p:nvPr>
        </p:nvSpPr>
        <p:spPr>
          <a:xfrm>
            <a:off x="192992" y="107915"/>
            <a:ext cx="7886195" cy="55302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68"/>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96"/>
        <p:cNvGrpSpPr/>
        <p:nvPr/>
      </p:nvGrpSpPr>
      <p:grpSpPr>
        <a:xfrm>
          <a:off x="0" y="0"/>
          <a:ext cx="0" cy="0"/>
          <a:chOff x="0" y="0"/>
          <a:chExt cx="0" cy="0"/>
        </a:xfrm>
      </p:grpSpPr>
      <p:sp>
        <p:nvSpPr>
          <p:cNvPr id="197" name="Google Shape;197;p79"/>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0.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12.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41"/>
          <p:cNvSpPr txBox="1">
            <a:spLocks noGrp="1"/>
          </p:cNvSpPr>
          <p:nvPr>
            <p:ph type="title"/>
          </p:nvPr>
        </p:nvSpPr>
        <p:spPr>
          <a:xfrm>
            <a:off x="281239" y="1276352"/>
            <a:ext cx="4042988" cy="381515"/>
          </a:xfrm>
          <a:prstGeom prst="rect">
            <a:avLst/>
          </a:prstGeom>
          <a:noFill/>
          <a:ln>
            <a:noFill/>
          </a:ln>
        </p:spPr>
        <p:txBody>
          <a:bodyPr spcFirstLastPara="1" wrap="square" lIns="0" tIns="12050" rIns="0" bIns="0" anchor="t" anchorCtr="0">
            <a:noAutofit/>
          </a:bodyPr>
          <a:lstStyle>
            <a:lvl1pPr marR="0" lvl="0" algn="l" rtl="0">
              <a:lnSpc>
                <a:spcPct val="100000"/>
              </a:lnSpc>
              <a:spcBef>
                <a:spcPts val="0"/>
              </a:spcBef>
              <a:spcAft>
                <a:spcPts val="0"/>
              </a:spcAft>
              <a:buClr>
                <a:srgbClr val="F4F3F9"/>
              </a:buClr>
              <a:buSzPts val="2400"/>
              <a:buFont typeface="Calibri"/>
              <a:buNone/>
              <a:defRPr sz="2400" b="0" i="0" u="none" strike="noStrike" cap="none">
                <a:solidFill>
                  <a:srgbClr val="F4F3F9"/>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1"/>
          <p:cNvSpPr txBox="1">
            <a:spLocks noGrp="1"/>
          </p:cNvSpPr>
          <p:nvPr>
            <p:ph type="body" idx="1"/>
          </p:nvPr>
        </p:nvSpPr>
        <p:spPr>
          <a:xfrm>
            <a:off x="287191" y="2136844"/>
            <a:ext cx="4042988" cy="263534"/>
          </a:xfrm>
          <a:prstGeom prst="rect">
            <a:avLst/>
          </a:prstGeom>
          <a:noFill/>
          <a:ln>
            <a:noFill/>
          </a:ln>
        </p:spPr>
        <p:txBody>
          <a:bodyPr spcFirstLastPara="1" wrap="square" lIns="0" tIns="17125" rIns="0" bIns="0" anchor="t" anchorCtr="0">
            <a:spAutoFit/>
          </a:bodyPr>
          <a:lstStyle>
            <a:lvl1pPr marL="457200" marR="0" lvl="0" indent="-228600" algn="l" rtl="0">
              <a:lnSpc>
                <a:spcPct val="100000"/>
              </a:lnSpc>
              <a:spcBef>
                <a:spcPts val="0"/>
              </a:spcBef>
              <a:spcAft>
                <a:spcPts val="0"/>
              </a:spcAft>
              <a:buClr>
                <a:srgbClr val="E41165"/>
              </a:buClr>
              <a:buSzPts val="1600"/>
              <a:buFont typeface="Arial"/>
              <a:buNone/>
              <a:defRPr sz="1600" b="0" i="0" u="none" strike="noStrike" cap="none">
                <a:solidFill>
                  <a:srgbClr val="E41165"/>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2" name="Google Shape;12;p41"/>
          <p:cNvPicPr preferRelativeResize="0"/>
          <p:nvPr/>
        </p:nvPicPr>
        <p:blipFill rotWithShape="1">
          <a:blip r:embed="rId3">
            <a:alphaModFix/>
          </a:blip>
          <a:srcRect/>
          <a:stretch/>
        </p:blipFill>
        <p:spPr>
          <a:xfrm>
            <a:off x="7764863" y="471477"/>
            <a:ext cx="1100528" cy="144727"/>
          </a:xfrm>
          <a:prstGeom prst="rect">
            <a:avLst/>
          </a:prstGeom>
          <a:noFill/>
          <a:ln>
            <a:noFill/>
          </a:ln>
        </p:spPr>
      </p:pic>
      <p:sp>
        <p:nvSpPr>
          <p:cNvPr id="13" name="Google Shape;13;p41"/>
          <p:cNvSpPr/>
          <p:nvPr/>
        </p:nvSpPr>
        <p:spPr>
          <a:xfrm>
            <a:off x="70640" y="100727"/>
            <a:ext cx="148437" cy="145788"/>
          </a:xfrm>
          <a:prstGeom prst="rect">
            <a:avLst/>
          </a:prstGeom>
          <a:solidFill>
            <a:srgbClr val="E41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Calibri"/>
              <a:ea typeface="Calibri"/>
              <a:cs typeface="Calibri"/>
              <a:sym typeface="Calibri"/>
            </a:endParaRPr>
          </a:p>
        </p:txBody>
      </p:sp>
      <p:cxnSp>
        <p:nvCxnSpPr>
          <p:cNvPr id="14" name="Google Shape;14;p41"/>
          <p:cNvCxnSpPr/>
          <p:nvPr/>
        </p:nvCxnSpPr>
        <p:spPr>
          <a:xfrm>
            <a:off x="91079" y="273502"/>
            <a:ext cx="107556" cy="0"/>
          </a:xfrm>
          <a:prstGeom prst="straightConnector1">
            <a:avLst/>
          </a:prstGeom>
          <a:noFill/>
          <a:ln w="9525" cap="flat" cmpd="sng">
            <a:solidFill>
              <a:srgbClr val="E41165"/>
            </a:solidFill>
            <a:prstDash val="solid"/>
            <a:miter lim="800000"/>
            <a:headEnd type="none" w="sm" len="sm"/>
            <a:tailEnd type="none" w="sm" len="sm"/>
          </a:ln>
        </p:spPr>
      </p:cxnSp>
      <p:sp>
        <p:nvSpPr>
          <p:cNvPr id="15" name="Google Shape;15;p41"/>
          <p:cNvSpPr txBox="1"/>
          <p:nvPr/>
        </p:nvSpPr>
        <p:spPr>
          <a:xfrm>
            <a:off x="70640" y="330802"/>
            <a:ext cx="148437" cy="14578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6" name="Google Shape;16;p41"/>
          <p:cNvSpPr/>
          <p:nvPr/>
        </p:nvSpPr>
        <p:spPr>
          <a:xfrm>
            <a:off x="37301" y="63763"/>
            <a:ext cx="215112" cy="39566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b="0" i="0" u="none" strike="noStrike" cap="none">
              <a:solidFill>
                <a:schemeClr val="lt1"/>
              </a:solidFill>
              <a:latin typeface="Calibri"/>
              <a:ea typeface="Calibri"/>
              <a:cs typeface="Calibri"/>
              <a:sym typeface="Calibri"/>
            </a:endParaRPr>
          </a:p>
        </p:txBody>
      </p:sp>
      <p:pic>
        <p:nvPicPr>
          <p:cNvPr id="17" name="Google Shape;17;p41"/>
          <p:cNvPicPr preferRelativeResize="0"/>
          <p:nvPr/>
        </p:nvPicPr>
        <p:blipFill rotWithShape="1">
          <a:blip r:embed="rId4">
            <a:alphaModFix/>
          </a:blip>
          <a:srcRect l="5201" t="38245" r="4369" b="37400"/>
          <a:stretch/>
        </p:blipFill>
        <p:spPr>
          <a:xfrm>
            <a:off x="288868" y="174345"/>
            <a:ext cx="1546282" cy="41645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772">
          <p15:clr>
            <a:srgbClr val="F26B43"/>
          </p15:clr>
        </p15:guide>
        <p15:guide id="2" orient="horz" pos="2852">
          <p15:clr>
            <a:srgbClr val="F26B43"/>
          </p15:clr>
        </p15:guide>
        <p15:guide id="3" orient="horz" pos="360">
          <p15:clr>
            <a:srgbClr val="F26B43"/>
          </p15:clr>
        </p15:guide>
        <p15:guide id="4" orient="horz" pos="1620">
          <p15:clr>
            <a:srgbClr val="F26B43"/>
          </p15:clr>
        </p15:guide>
        <p15:guide id="5" pos="180">
          <p15:clr>
            <a:srgbClr val="F26B43"/>
          </p15:clr>
        </p15:guide>
        <p15:guide id="6" pos="55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
        <p:cNvGrpSpPr/>
        <p:nvPr/>
      </p:nvGrpSpPr>
      <p:grpSpPr>
        <a:xfrm>
          <a:off x="0" y="0"/>
          <a:ext cx="0" cy="0"/>
          <a:chOff x="0" y="0"/>
          <a:chExt cx="0" cy="0"/>
        </a:xfrm>
      </p:grpSpPr>
      <p:sp>
        <p:nvSpPr>
          <p:cNvPr id="36" name="Google Shape;36;p45"/>
          <p:cNvSpPr txBox="1">
            <a:spLocks noGrp="1"/>
          </p:cNvSpPr>
          <p:nvPr>
            <p:ph type="title"/>
          </p:nvPr>
        </p:nvSpPr>
        <p:spPr>
          <a:xfrm>
            <a:off x="281239" y="1276352"/>
            <a:ext cx="4042988" cy="381515"/>
          </a:xfrm>
          <a:prstGeom prst="rect">
            <a:avLst/>
          </a:prstGeom>
          <a:noFill/>
          <a:ln>
            <a:noFill/>
          </a:ln>
        </p:spPr>
        <p:txBody>
          <a:bodyPr spcFirstLastPara="1" wrap="square" lIns="0" tIns="12050" rIns="0" bIns="0" anchor="t" anchorCtr="0">
            <a:noAutofit/>
          </a:bodyPr>
          <a:lstStyle>
            <a:lvl1pPr marR="0" lvl="0" algn="l" rtl="0">
              <a:lnSpc>
                <a:spcPct val="100000"/>
              </a:lnSpc>
              <a:spcBef>
                <a:spcPts val="0"/>
              </a:spcBef>
              <a:spcAft>
                <a:spcPts val="0"/>
              </a:spcAft>
              <a:buClr>
                <a:srgbClr val="F4F3F9"/>
              </a:buClr>
              <a:buSzPts val="2400"/>
              <a:buFont typeface="Calibri"/>
              <a:buNone/>
              <a:defRPr sz="2400" b="0" i="0" u="none" strike="noStrike" cap="none">
                <a:solidFill>
                  <a:srgbClr val="F4F3F9"/>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45"/>
          <p:cNvSpPr txBox="1">
            <a:spLocks noGrp="1"/>
          </p:cNvSpPr>
          <p:nvPr>
            <p:ph type="body" idx="1"/>
          </p:nvPr>
        </p:nvSpPr>
        <p:spPr>
          <a:xfrm>
            <a:off x="287191" y="2136844"/>
            <a:ext cx="4042988" cy="263534"/>
          </a:xfrm>
          <a:prstGeom prst="rect">
            <a:avLst/>
          </a:prstGeom>
          <a:noFill/>
          <a:ln>
            <a:noFill/>
          </a:ln>
        </p:spPr>
        <p:txBody>
          <a:bodyPr spcFirstLastPara="1" wrap="square" lIns="0" tIns="17125" rIns="0" bIns="0" anchor="t" anchorCtr="0">
            <a:spAutoFit/>
          </a:bodyPr>
          <a:lstStyle>
            <a:lvl1pPr marL="457200" marR="0" lvl="0" indent="-228600" algn="l" rtl="0">
              <a:lnSpc>
                <a:spcPct val="100000"/>
              </a:lnSpc>
              <a:spcBef>
                <a:spcPts val="0"/>
              </a:spcBef>
              <a:spcAft>
                <a:spcPts val="0"/>
              </a:spcAft>
              <a:buClr>
                <a:srgbClr val="E41165"/>
              </a:buClr>
              <a:buSzPts val="1600"/>
              <a:buFont typeface="Arial"/>
              <a:buNone/>
              <a:defRPr sz="1600" b="0" i="0" u="none" strike="noStrike" cap="none">
                <a:solidFill>
                  <a:srgbClr val="E41165"/>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8" name="Google Shape;38;p45"/>
          <p:cNvPicPr preferRelativeResize="0"/>
          <p:nvPr/>
        </p:nvPicPr>
        <p:blipFill rotWithShape="1">
          <a:blip r:embed="rId3">
            <a:alphaModFix/>
          </a:blip>
          <a:srcRect/>
          <a:stretch/>
        </p:blipFill>
        <p:spPr>
          <a:xfrm>
            <a:off x="7764863" y="471477"/>
            <a:ext cx="1100528" cy="144727"/>
          </a:xfrm>
          <a:prstGeom prst="rect">
            <a:avLst/>
          </a:prstGeom>
          <a:noFill/>
          <a:ln>
            <a:noFill/>
          </a:ln>
        </p:spPr>
      </p:pic>
      <p:sp>
        <p:nvSpPr>
          <p:cNvPr id="39" name="Google Shape;39;p45"/>
          <p:cNvSpPr/>
          <p:nvPr/>
        </p:nvSpPr>
        <p:spPr>
          <a:xfrm>
            <a:off x="70640" y="100727"/>
            <a:ext cx="148437" cy="145788"/>
          </a:xfrm>
          <a:prstGeom prst="rect">
            <a:avLst/>
          </a:prstGeom>
          <a:solidFill>
            <a:srgbClr val="E41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Calibri"/>
              <a:ea typeface="Calibri"/>
              <a:cs typeface="Calibri"/>
              <a:sym typeface="Calibri"/>
            </a:endParaRPr>
          </a:p>
        </p:txBody>
      </p:sp>
      <p:cxnSp>
        <p:nvCxnSpPr>
          <p:cNvPr id="40" name="Google Shape;40;p45"/>
          <p:cNvCxnSpPr/>
          <p:nvPr/>
        </p:nvCxnSpPr>
        <p:spPr>
          <a:xfrm>
            <a:off x="91079" y="273502"/>
            <a:ext cx="107556" cy="0"/>
          </a:xfrm>
          <a:prstGeom prst="straightConnector1">
            <a:avLst/>
          </a:prstGeom>
          <a:noFill/>
          <a:ln w="9525" cap="flat" cmpd="sng">
            <a:solidFill>
              <a:srgbClr val="E41165"/>
            </a:solidFill>
            <a:prstDash val="solid"/>
            <a:miter lim="800000"/>
            <a:headEnd type="none" w="sm" len="sm"/>
            <a:tailEnd type="none" w="sm" len="sm"/>
          </a:ln>
        </p:spPr>
      </p:cxnSp>
      <p:sp>
        <p:nvSpPr>
          <p:cNvPr id="41" name="Google Shape;41;p45"/>
          <p:cNvSpPr txBox="1"/>
          <p:nvPr/>
        </p:nvSpPr>
        <p:spPr>
          <a:xfrm>
            <a:off x="70640" y="330802"/>
            <a:ext cx="148437" cy="14578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42" name="Google Shape;42;p45"/>
          <p:cNvSpPr/>
          <p:nvPr/>
        </p:nvSpPr>
        <p:spPr>
          <a:xfrm>
            <a:off x="37301" y="63763"/>
            <a:ext cx="215112" cy="39566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b="0" i="0" u="none" strike="noStrike" cap="none">
              <a:solidFill>
                <a:schemeClr val="lt1"/>
              </a:solidFill>
              <a:latin typeface="Calibri"/>
              <a:ea typeface="Calibri"/>
              <a:cs typeface="Calibri"/>
              <a:sym typeface="Calibri"/>
            </a:endParaRPr>
          </a:p>
        </p:txBody>
      </p:sp>
      <p:pic>
        <p:nvPicPr>
          <p:cNvPr id="43" name="Google Shape;43;p45"/>
          <p:cNvPicPr preferRelativeResize="0"/>
          <p:nvPr/>
        </p:nvPicPr>
        <p:blipFill rotWithShape="1">
          <a:blip r:embed="rId4">
            <a:alphaModFix/>
          </a:blip>
          <a:srcRect l="5201" t="38245" r="4369" b="37400"/>
          <a:stretch/>
        </p:blipFill>
        <p:spPr>
          <a:xfrm>
            <a:off x="288868" y="188633"/>
            <a:ext cx="1546282" cy="41645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772">
          <p15:clr>
            <a:srgbClr val="F26B43"/>
          </p15:clr>
        </p15:guide>
        <p15:guide id="2" orient="horz" pos="2852">
          <p15:clr>
            <a:srgbClr val="F26B43"/>
          </p15:clr>
        </p15:guide>
        <p15:guide id="3" orient="horz" pos="360">
          <p15:clr>
            <a:srgbClr val="F26B43"/>
          </p15:clr>
        </p15:guide>
        <p15:guide id="4" orient="horz" pos="846">
          <p15:clr>
            <a:srgbClr val="F26B43"/>
          </p15:clr>
        </p15:guide>
        <p15:guide id="5" pos="180">
          <p15:clr>
            <a:srgbClr val="F26B43"/>
          </p15:clr>
        </p15:guide>
        <p15:guide id="6" pos="55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7"/>
        <p:cNvGrpSpPr/>
        <p:nvPr/>
      </p:nvGrpSpPr>
      <p:grpSpPr>
        <a:xfrm>
          <a:off x="0" y="0"/>
          <a:ext cx="0" cy="0"/>
          <a:chOff x="0" y="0"/>
          <a:chExt cx="0" cy="0"/>
        </a:xfrm>
      </p:grpSpPr>
      <p:sp>
        <p:nvSpPr>
          <p:cNvPr id="148" name="Google Shape;148;p61"/>
          <p:cNvSpPr/>
          <p:nvPr/>
        </p:nvSpPr>
        <p:spPr>
          <a:xfrm>
            <a:off x="70640" y="100727"/>
            <a:ext cx="148437" cy="145788"/>
          </a:xfrm>
          <a:prstGeom prst="rect">
            <a:avLst/>
          </a:prstGeom>
          <a:solidFill>
            <a:srgbClr val="E41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Calibri"/>
              <a:ea typeface="Calibri"/>
              <a:cs typeface="Calibri"/>
              <a:sym typeface="Calibri"/>
            </a:endParaRPr>
          </a:p>
        </p:txBody>
      </p:sp>
      <p:cxnSp>
        <p:nvCxnSpPr>
          <p:cNvPr id="149" name="Google Shape;149;p61"/>
          <p:cNvCxnSpPr/>
          <p:nvPr/>
        </p:nvCxnSpPr>
        <p:spPr>
          <a:xfrm>
            <a:off x="91079" y="273502"/>
            <a:ext cx="107556" cy="0"/>
          </a:xfrm>
          <a:prstGeom prst="straightConnector1">
            <a:avLst/>
          </a:prstGeom>
          <a:noFill/>
          <a:ln w="9525" cap="flat" cmpd="sng">
            <a:solidFill>
              <a:srgbClr val="E41165"/>
            </a:solidFill>
            <a:prstDash val="solid"/>
            <a:miter lim="800000"/>
            <a:headEnd type="none" w="sm" len="sm"/>
            <a:tailEnd type="none" w="sm" len="sm"/>
          </a:ln>
        </p:spPr>
      </p:cxnSp>
      <p:sp>
        <p:nvSpPr>
          <p:cNvPr id="150" name="Google Shape;150;p61"/>
          <p:cNvSpPr txBox="1"/>
          <p:nvPr/>
        </p:nvSpPr>
        <p:spPr>
          <a:xfrm>
            <a:off x="70640" y="330802"/>
            <a:ext cx="148437" cy="14578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51" name="Google Shape;151;p61"/>
          <p:cNvSpPr/>
          <p:nvPr/>
        </p:nvSpPr>
        <p:spPr>
          <a:xfrm>
            <a:off x="37301" y="63763"/>
            <a:ext cx="215112" cy="39566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b="0" i="0" u="none" strike="noStrike" cap="none">
              <a:solidFill>
                <a:schemeClr val="lt1"/>
              </a:solidFill>
              <a:latin typeface="Calibri"/>
              <a:ea typeface="Calibri"/>
              <a:cs typeface="Calibri"/>
              <a:sym typeface="Calibri"/>
            </a:endParaRPr>
          </a:p>
        </p:txBody>
      </p:sp>
      <p:pic>
        <p:nvPicPr>
          <p:cNvPr id="152" name="Google Shape;152;p61"/>
          <p:cNvPicPr preferRelativeResize="0"/>
          <p:nvPr/>
        </p:nvPicPr>
        <p:blipFill rotWithShape="1">
          <a:blip r:embed="rId4">
            <a:alphaModFix/>
          </a:blip>
          <a:srcRect l="5201" t="38245" r="4369" b="37400"/>
          <a:stretch/>
        </p:blipFill>
        <p:spPr>
          <a:xfrm>
            <a:off x="288868" y="188633"/>
            <a:ext cx="1546282" cy="41645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9" r:id="rId1"/>
    <p:sldLayoutId id="214748367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orient="horz" pos="64">
          <p15:clr>
            <a:srgbClr val="F26B43"/>
          </p15:clr>
        </p15:guide>
        <p15:guide id="4" orient="horz" pos="360">
          <p15:clr>
            <a:srgbClr val="F26B43"/>
          </p15:clr>
        </p15:guide>
        <p15:guide id="5" orient="horz" pos="529">
          <p15:clr>
            <a:srgbClr val="F26B43"/>
          </p15:clr>
        </p15:guide>
        <p15:guide id="6" orient="horz" pos="2957">
          <p15:clr>
            <a:srgbClr val="F26B43"/>
          </p15:clr>
        </p15:guide>
        <p15:guide id="7" pos="5585">
          <p15:clr>
            <a:srgbClr val="F26B43"/>
          </p15:clr>
        </p15:guide>
        <p15:guide id="8" pos="180">
          <p15:clr>
            <a:srgbClr val="F26B43"/>
          </p15:clr>
        </p15:guide>
        <p15:guide id="9" orient="horz" pos="316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63"/>
          <p:cNvSpPr/>
          <p:nvPr/>
        </p:nvSpPr>
        <p:spPr>
          <a:xfrm>
            <a:off x="70640" y="100727"/>
            <a:ext cx="148437" cy="145788"/>
          </a:xfrm>
          <a:prstGeom prst="rect">
            <a:avLst/>
          </a:prstGeom>
          <a:solidFill>
            <a:srgbClr val="E41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Calibri"/>
              <a:ea typeface="Calibri"/>
              <a:cs typeface="Calibri"/>
              <a:sym typeface="Calibri"/>
            </a:endParaRPr>
          </a:p>
        </p:txBody>
      </p:sp>
      <p:sp>
        <p:nvSpPr>
          <p:cNvPr id="158" name="Google Shape;158;p63"/>
          <p:cNvSpPr txBox="1">
            <a:spLocks noGrp="1"/>
          </p:cNvSpPr>
          <p:nvPr>
            <p:ph type="title"/>
          </p:nvPr>
        </p:nvSpPr>
        <p:spPr>
          <a:xfrm>
            <a:off x="192992" y="107915"/>
            <a:ext cx="7886195" cy="55302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E41165"/>
              </a:buClr>
              <a:buSzPts val="2100"/>
              <a:buFont typeface="Calibri"/>
              <a:buNone/>
              <a:defRPr sz="2100" b="0" i="0" u="none" strike="noStrike" cap="none">
                <a:solidFill>
                  <a:srgbClr val="E4116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9" name="Google Shape;159;p63"/>
          <p:cNvSpPr txBox="1">
            <a:spLocks noGrp="1"/>
          </p:cNvSpPr>
          <p:nvPr>
            <p:ph type="body" idx="1"/>
          </p:nvPr>
        </p:nvSpPr>
        <p:spPr>
          <a:xfrm>
            <a:off x="293665" y="839933"/>
            <a:ext cx="8572737" cy="3263034"/>
          </a:xfrm>
          <a:prstGeom prst="rect">
            <a:avLst/>
          </a:prstGeom>
          <a:noFill/>
          <a:ln>
            <a:noFill/>
          </a:ln>
        </p:spPr>
        <p:txBody>
          <a:bodyPr spcFirstLastPara="1" wrap="square" lIns="0" tIns="45700" rIns="0" bIns="45700" anchor="t" anchorCtr="0">
            <a:normAutofit/>
          </a:bodyPr>
          <a:lstStyle>
            <a:lvl1pPr marL="457200" marR="0" lvl="0" indent="-304800" algn="l" rtl="0">
              <a:lnSpc>
                <a:spcPct val="90000"/>
              </a:lnSpc>
              <a:spcBef>
                <a:spcPts val="1000"/>
              </a:spcBef>
              <a:spcAft>
                <a:spcPts val="0"/>
              </a:spcAft>
              <a:buClr>
                <a:srgbClr val="E41165"/>
              </a:buClr>
              <a:buSzPts val="1200"/>
              <a:buFont typeface="Arial"/>
              <a:buChar char="•"/>
              <a:defRPr sz="1200" b="0" i="0" u="none" strike="noStrike" cap="none">
                <a:solidFill>
                  <a:schemeClr val="dk1"/>
                </a:solidFill>
                <a:latin typeface="Calibri"/>
                <a:ea typeface="Calibri"/>
                <a:cs typeface="Calibri"/>
                <a:sym typeface="Calibri"/>
              </a:defRPr>
            </a:lvl1pPr>
            <a:lvl2pPr marL="914400" marR="0" lvl="1" indent="-304800" algn="l" rtl="0">
              <a:lnSpc>
                <a:spcPct val="90000"/>
              </a:lnSpc>
              <a:spcBef>
                <a:spcPts val="500"/>
              </a:spcBef>
              <a:spcAft>
                <a:spcPts val="0"/>
              </a:spcAft>
              <a:buClr>
                <a:srgbClr val="E41165"/>
              </a:buClr>
              <a:buSzPts val="1200"/>
              <a:buFont typeface="Arial"/>
              <a:buChar char="•"/>
              <a:defRPr sz="1200" b="0" i="0" u="none" strike="noStrike" cap="none">
                <a:solidFill>
                  <a:schemeClr val="dk1"/>
                </a:solidFill>
                <a:latin typeface="Calibri"/>
                <a:ea typeface="Calibri"/>
                <a:cs typeface="Calibri"/>
                <a:sym typeface="Calibri"/>
              </a:defRPr>
            </a:lvl2pPr>
            <a:lvl3pPr marL="1371600" marR="0" lvl="2" indent="-304800" algn="l" rtl="0">
              <a:lnSpc>
                <a:spcPct val="90000"/>
              </a:lnSpc>
              <a:spcBef>
                <a:spcPts val="500"/>
              </a:spcBef>
              <a:spcAft>
                <a:spcPts val="0"/>
              </a:spcAft>
              <a:buClr>
                <a:srgbClr val="E41165"/>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304800" algn="l" rtl="0">
              <a:lnSpc>
                <a:spcPct val="90000"/>
              </a:lnSpc>
              <a:spcBef>
                <a:spcPts val="500"/>
              </a:spcBef>
              <a:spcAft>
                <a:spcPts val="0"/>
              </a:spcAft>
              <a:buClr>
                <a:srgbClr val="E41165"/>
              </a:buClr>
              <a:buSzPts val="1200"/>
              <a:buFont typeface="Arial"/>
              <a:buChar char="•"/>
              <a:defRPr sz="1200" b="0" i="0" u="none" strike="noStrike" cap="none">
                <a:solidFill>
                  <a:schemeClr val="dk1"/>
                </a:solidFill>
                <a:latin typeface="Calibri"/>
                <a:ea typeface="Calibri"/>
                <a:cs typeface="Calibri"/>
                <a:sym typeface="Calibri"/>
              </a:defRPr>
            </a:lvl4pPr>
            <a:lvl5pPr marL="2286000" marR="0" lvl="4" indent="-304800" algn="l" rtl="0">
              <a:lnSpc>
                <a:spcPct val="90000"/>
              </a:lnSpc>
              <a:spcBef>
                <a:spcPts val="500"/>
              </a:spcBef>
              <a:spcAft>
                <a:spcPts val="0"/>
              </a:spcAft>
              <a:buClr>
                <a:srgbClr val="E41165"/>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160" name="Google Shape;160;p63"/>
          <p:cNvCxnSpPr/>
          <p:nvPr/>
        </p:nvCxnSpPr>
        <p:spPr>
          <a:xfrm>
            <a:off x="4565002" y="4942596"/>
            <a:ext cx="0" cy="127170"/>
          </a:xfrm>
          <a:prstGeom prst="straightConnector1">
            <a:avLst/>
          </a:prstGeom>
          <a:noFill/>
          <a:ln w="9525" cap="flat" cmpd="sng">
            <a:solidFill>
              <a:srgbClr val="808285"/>
            </a:solidFill>
            <a:prstDash val="solid"/>
            <a:miter lim="800000"/>
            <a:headEnd type="none" w="sm" len="sm"/>
            <a:tailEnd type="none" w="sm" len="sm"/>
          </a:ln>
        </p:spPr>
      </p:cxnSp>
      <p:sp>
        <p:nvSpPr>
          <p:cNvPr id="161" name="Google Shape;161;p63"/>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lvl1pPr marR="0" lvl="0" algn="l" rtl="0">
              <a:spcBef>
                <a:spcPts val="0"/>
              </a:spcBef>
              <a:spcAft>
                <a:spcPts val="0"/>
              </a:spcAft>
              <a:buSzPts val="1400"/>
              <a:buNone/>
              <a:defRPr sz="700" b="0" i="0" u="none" strike="noStrike" cap="none">
                <a:solidFill>
                  <a:srgbClr val="3F3F3F"/>
                </a:solidFill>
                <a:latin typeface="Calibri"/>
                <a:ea typeface="Calibri"/>
                <a:cs typeface="Calibri"/>
                <a:sym typeface="Calibri"/>
              </a:defRPr>
            </a:lvl1pPr>
            <a:lvl2pPr marR="0" lvl="1"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9pPr>
          </a:lstStyle>
          <a:p>
            <a:endParaRPr/>
          </a:p>
        </p:txBody>
      </p:sp>
      <p:sp>
        <p:nvSpPr>
          <p:cNvPr id="162" name="Google Shape;162;p63"/>
          <p:cNvSpPr txBox="1"/>
          <p:nvPr/>
        </p:nvSpPr>
        <p:spPr>
          <a:xfrm>
            <a:off x="4299348" y="4942596"/>
            <a:ext cx="300588" cy="12717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7F7F7F"/>
              </a:buClr>
              <a:buSzPts val="700"/>
              <a:buFont typeface="Calibri"/>
              <a:buNone/>
            </a:pPr>
            <a:fld id="{00000000-1234-1234-1234-123412341234}" type="slidenum">
              <a:rPr lang="en-US" sz="700" b="1" i="0" u="none" strike="noStrike" cap="none">
                <a:solidFill>
                  <a:srgbClr val="7F7F7F"/>
                </a:solidFill>
                <a:latin typeface="Calibri"/>
                <a:ea typeface="Calibri"/>
                <a:cs typeface="Calibri"/>
                <a:sym typeface="Calibri"/>
              </a:rPr>
              <a:t>‹#›</a:t>
            </a:fld>
            <a:r>
              <a:rPr lang="en-US" sz="700" b="1" i="0" u="none" strike="noStrike" cap="none">
                <a:solidFill>
                  <a:srgbClr val="7F7F7F"/>
                </a:solidFill>
                <a:latin typeface="Calibri"/>
                <a:ea typeface="Calibri"/>
                <a:cs typeface="Calibri"/>
                <a:sym typeface="Calibri"/>
              </a:rPr>
              <a:t> </a:t>
            </a:r>
            <a:endParaRPr/>
          </a:p>
        </p:txBody>
      </p:sp>
      <p:cxnSp>
        <p:nvCxnSpPr>
          <p:cNvPr id="163" name="Google Shape;163;p63"/>
          <p:cNvCxnSpPr/>
          <p:nvPr/>
        </p:nvCxnSpPr>
        <p:spPr>
          <a:xfrm>
            <a:off x="91079" y="273502"/>
            <a:ext cx="107556" cy="0"/>
          </a:xfrm>
          <a:prstGeom prst="straightConnector1">
            <a:avLst/>
          </a:prstGeom>
          <a:noFill/>
          <a:ln w="9525" cap="flat" cmpd="sng">
            <a:solidFill>
              <a:srgbClr val="E41165"/>
            </a:solidFill>
            <a:prstDash val="solid"/>
            <a:miter lim="800000"/>
            <a:headEnd type="none" w="sm" len="sm"/>
            <a:tailEnd type="none" w="sm" len="sm"/>
          </a:ln>
        </p:spPr>
      </p:cxnSp>
      <p:sp>
        <p:nvSpPr>
          <p:cNvPr id="164" name="Google Shape;164;p63"/>
          <p:cNvSpPr txBox="1"/>
          <p:nvPr/>
        </p:nvSpPr>
        <p:spPr>
          <a:xfrm>
            <a:off x="70640" y="330802"/>
            <a:ext cx="148437" cy="14578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pic>
        <p:nvPicPr>
          <p:cNvPr id="165" name="Google Shape;165;p63"/>
          <p:cNvPicPr preferRelativeResize="0"/>
          <p:nvPr/>
        </p:nvPicPr>
        <p:blipFill rotWithShape="1">
          <a:blip r:embed="rId4">
            <a:alphaModFix/>
          </a:blip>
          <a:srcRect/>
          <a:stretch/>
        </p:blipFill>
        <p:spPr>
          <a:xfrm>
            <a:off x="7962479" y="4935086"/>
            <a:ext cx="903923" cy="118872"/>
          </a:xfrm>
          <a:prstGeom prst="rect">
            <a:avLst/>
          </a:prstGeom>
          <a:noFill/>
          <a:ln>
            <a:noFill/>
          </a:ln>
        </p:spPr>
      </p:pic>
      <p:sp>
        <p:nvSpPr>
          <p:cNvPr id="166" name="Google Shape;166;p63"/>
          <p:cNvSpPr/>
          <p:nvPr/>
        </p:nvSpPr>
        <p:spPr>
          <a:xfrm>
            <a:off x="37301" y="63763"/>
            <a:ext cx="215112" cy="39566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b="0" i="0" u="none" strike="noStrike" cap="none">
              <a:solidFill>
                <a:schemeClr val="lt1"/>
              </a:solidFill>
              <a:latin typeface="Calibri"/>
              <a:ea typeface="Calibri"/>
              <a:cs typeface="Calibri"/>
              <a:sym typeface="Calibri"/>
            </a:endParaRPr>
          </a:p>
        </p:txBody>
      </p:sp>
      <p:pic>
        <p:nvPicPr>
          <p:cNvPr id="167" name="Google Shape;167;p63"/>
          <p:cNvPicPr preferRelativeResize="0"/>
          <p:nvPr/>
        </p:nvPicPr>
        <p:blipFill rotWithShape="1">
          <a:blip r:embed="rId5">
            <a:alphaModFix/>
          </a:blip>
          <a:srcRect l="5200" t="38871" r="5199" b="38799"/>
          <a:stretch/>
        </p:blipFill>
        <p:spPr>
          <a:xfrm>
            <a:off x="294752" y="4737736"/>
            <a:ext cx="1195187" cy="29784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2" r:id="rId1"/>
    <p:sldLayoutId id="214748367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orient="horz" pos="64">
          <p15:clr>
            <a:srgbClr val="F26B43"/>
          </p15:clr>
        </p15:guide>
        <p15:guide id="4" orient="horz" pos="418">
          <p15:clr>
            <a:srgbClr val="F26B43"/>
          </p15:clr>
        </p15:guide>
        <p15:guide id="5" orient="horz" pos="529">
          <p15:clr>
            <a:srgbClr val="F26B43"/>
          </p15:clr>
        </p15:guide>
        <p15:guide id="6" orient="horz" pos="2957">
          <p15:clr>
            <a:srgbClr val="F26B43"/>
          </p15:clr>
        </p15:guide>
        <p15:guide id="7" pos="5585">
          <p15:clr>
            <a:srgbClr val="F26B43"/>
          </p15:clr>
        </p15:guide>
        <p15:guide id="8" pos="180">
          <p15:clr>
            <a:srgbClr val="F26B43"/>
          </p15:clr>
        </p15:guide>
        <p15:guide id="9" orient="horz" pos="31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7"/>
        <p:cNvGrpSpPr/>
        <p:nvPr/>
      </p:nvGrpSpPr>
      <p:grpSpPr>
        <a:xfrm>
          <a:off x="0" y="0"/>
          <a:ext cx="0" cy="0"/>
          <a:chOff x="0" y="0"/>
          <a:chExt cx="0" cy="0"/>
        </a:xfrm>
      </p:grpSpPr>
      <p:sp>
        <p:nvSpPr>
          <p:cNvPr id="178" name="Google Shape;178;p66"/>
          <p:cNvSpPr txBox="1">
            <a:spLocks noGrp="1"/>
          </p:cNvSpPr>
          <p:nvPr>
            <p:ph type="title"/>
          </p:nvPr>
        </p:nvSpPr>
        <p:spPr>
          <a:xfrm>
            <a:off x="192992" y="107915"/>
            <a:ext cx="7886195" cy="55302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100"/>
              <a:buFont typeface="Calibri"/>
              <a:buNone/>
              <a:defRPr sz="21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9" name="Google Shape;179;p66"/>
          <p:cNvSpPr txBox="1">
            <a:spLocks noGrp="1"/>
          </p:cNvSpPr>
          <p:nvPr>
            <p:ph type="body" idx="1"/>
          </p:nvPr>
        </p:nvSpPr>
        <p:spPr>
          <a:xfrm>
            <a:off x="293665" y="839933"/>
            <a:ext cx="8572737" cy="3263034"/>
          </a:xfrm>
          <a:prstGeom prst="rect">
            <a:avLst/>
          </a:prstGeom>
          <a:noFill/>
          <a:ln>
            <a:noFill/>
          </a:ln>
        </p:spPr>
        <p:txBody>
          <a:bodyPr spcFirstLastPara="1" wrap="square" lIns="0" tIns="45700" rIns="0" bIns="45700" anchor="t" anchorCtr="0">
            <a:normAutofit/>
          </a:bodyPr>
          <a:lstStyle>
            <a:lvl1pPr marL="457200" marR="0" lvl="0" indent="-304800" algn="l" rtl="0">
              <a:lnSpc>
                <a:spcPct val="90000"/>
              </a:lnSpc>
              <a:spcBef>
                <a:spcPts val="1000"/>
              </a:spcBef>
              <a:spcAft>
                <a:spcPts val="0"/>
              </a:spcAft>
              <a:buClr>
                <a:srgbClr val="E41165"/>
              </a:buClr>
              <a:buSzPts val="1200"/>
              <a:buFont typeface="Arial"/>
              <a:buChar char="•"/>
              <a:defRPr sz="1200" b="0" i="0" u="none" strike="noStrike" cap="none">
                <a:solidFill>
                  <a:schemeClr val="lt1"/>
                </a:solidFill>
                <a:latin typeface="Calibri"/>
                <a:ea typeface="Calibri"/>
                <a:cs typeface="Calibri"/>
                <a:sym typeface="Calibri"/>
              </a:defRPr>
            </a:lvl1pPr>
            <a:lvl2pPr marL="914400" marR="0" lvl="1" indent="-304800" algn="l" rtl="0">
              <a:lnSpc>
                <a:spcPct val="90000"/>
              </a:lnSpc>
              <a:spcBef>
                <a:spcPts val="500"/>
              </a:spcBef>
              <a:spcAft>
                <a:spcPts val="0"/>
              </a:spcAft>
              <a:buClr>
                <a:srgbClr val="E41165"/>
              </a:buClr>
              <a:buSzPts val="1200"/>
              <a:buFont typeface="Arial"/>
              <a:buChar char="•"/>
              <a:defRPr sz="1200" b="0" i="0" u="none" strike="noStrike" cap="none">
                <a:solidFill>
                  <a:schemeClr val="lt1"/>
                </a:solidFill>
                <a:latin typeface="Calibri"/>
                <a:ea typeface="Calibri"/>
                <a:cs typeface="Calibri"/>
                <a:sym typeface="Calibri"/>
              </a:defRPr>
            </a:lvl2pPr>
            <a:lvl3pPr marL="1371600" marR="0" lvl="2" indent="-304800"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3pPr>
            <a:lvl4pPr marL="1828800" marR="0" lvl="3" indent="-304800"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L="2286000" marR="0" lvl="4" indent="-304800"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180" name="Google Shape;180;p66"/>
          <p:cNvCxnSpPr/>
          <p:nvPr/>
        </p:nvCxnSpPr>
        <p:spPr>
          <a:xfrm>
            <a:off x="4565002" y="4942596"/>
            <a:ext cx="0" cy="127170"/>
          </a:xfrm>
          <a:prstGeom prst="straightConnector1">
            <a:avLst/>
          </a:prstGeom>
          <a:noFill/>
          <a:ln w="9525" cap="flat" cmpd="sng">
            <a:solidFill>
              <a:schemeClr val="lt1"/>
            </a:solidFill>
            <a:prstDash val="solid"/>
            <a:miter lim="800000"/>
            <a:headEnd type="none" w="sm" len="sm"/>
            <a:tailEnd type="none" w="sm" len="sm"/>
          </a:ln>
        </p:spPr>
      </p:cxnSp>
      <p:sp>
        <p:nvSpPr>
          <p:cNvPr id="181" name="Google Shape;181;p66"/>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lvl1pPr marR="0" lvl="0" algn="l" rtl="0">
              <a:spcBef>
                <a:spcPts val="0"/>
              </a:spcBef>
              <a:spcAft>
                <a:spcPts val="0"/>
              </a:spcAft>
              <a:buSzPts val="1400"/>
              <a:buNone/>
              <a:defRPr sz="7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18" b="0" i="0" u="none" strike="noStrike" cap="none">
                <a:solidFill>
                  <a:schemeClr val="dk1"/>
                </a:solidFill>
                <a:latin typeface="Calibri"/>
                <a:ea typeface="Calibri"/>
                <a:cs typeface="Calibri"/>
                <a:sym typeface="Calibri"/>
              </a:defRPr>
            </a:lvl9pPr>
          </a:lstStyle>
          <a:p>
            <a:endParaRPr/>
          </a:p>
        </p:txBody>
      </p:sp>
      <p:sp>
        <p:nvSpPr>
          <p:cNvPr id="182" name="Google Shape;182;p66"/>
          <p:cNvSpPr txBox="1"/>
          <p:nvPr/>
        </p:nvSpPr>
        <p:spPr>
          <a:xfrm>
            <a:off x="4299348" y="4942596"/>
            <a:ext cx="300588" cy="12717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700"/>
              <a:buFont typeface="Calibri"/>
              <a:buNone/>
            </a:pPr>
            <a:fld id="{00000000-1234-1234-1234-123412341234}" type="slidenum">
              <a:rPr lang="en-US" sz="700" b="1" i="0" u="none" strike="noStrike" cap="none">
                <a:solidFill>
                  <a:schemeClr val="lt1"/>
                </a:solidFill>
                <a:latin typeface="Calibri"/>
                <a:ea typeface="Calibri"/>
                <a:cs typeface="Calibri"/>
                <a:sym typeface="Calibri"/>
              </a:rPr>
              <a:t>‹#›</a:t>
            </a:fld>
            <a:r>
              <a:rPr lang="en-US" sz="700" b="1" i="0" u="none" strike="noStrike" cap="none">
                <a:solidFill>
                  <a:schemeClr val="lt1"/>
                </a:solidFill>
                <a:latin typeface="Calibri"/>
                <a:ea typeface="Calibri"/>
                <a:cs typeface="Calibri"/>
                <a:sym typeface="Calibri"/>
              </a:rPr>
              <a:t> </a:t>
            </a:r>
            <a:endParaRPr/>
          </a:p>
        </p:txBody>
      </p:sp>
      <p:pic>
        <p:nvPicPr>
          <p:cNvPr id="183" name="Google Shape;183;p66"/>
          <p:cNvPicPr preferRelativeResize="0"/>
          <p:nvPr/>
        </p:nvPicPr>
        <p:blipFill rotWithShape="1">
          <a:blip r:embed="rId5">
            <a:alphaModFix/>
          </a:blip>
          <a:srcRect/>
          <a:stretch/>
        </p:blipFill>
        <p:spPr>
          <a:xfrm>
            <a:off x="7962479" y="4935086"/>
            <a:ext cx="903923" cy="118872"/>
          </a:xfrm>
          <a:prstGeom prst="rect">
            <a:avLst/>
          </a:prstGeom>
          <a:noFill/>
          <a:ln>
            <a:noFill/>
          </a:ln>
        </p:spPr>
      </p:pic>
      <p:sp>
        <p:nvSpPr>
          <p:cNvPr id="184" name="Google Shape;184;p66"/>
          <p:cNvSpPr/>
          <p:nvPr/>
        </p:nvSpPr>
        <p:spPr>
          <a:xfrm>
            <a:off x="70640" y="100727"/>
            <a:ext cx="148437" cy="145788"/>
          </a:xfrm>
          <a:prstGeom prst="rect">
            <a:avLst/>
          </a:prstGeom>
          <a:solidFill>
            <a:srgbClr val="E41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Calibri"/>
              <a:ea typeface="Calibri"/>
              <a:cs typeface="Calibri"/>
              <a:sym typeface="Calibri"/>
            </a:endParaRPr>
          </a:p>
        </p:txBody>
      </p:sp>
      <p:cxnSp>
        <p:nvCxnSpPr>
          <p:cNvPr id="185" name="Google Shape;185;p66"/>
          <p:cNvCxnSpPr/>
          <p:nvPr/>
        </p:nvCxnSpPr>
        <p:spPr>
          <a:xfrm>
            <a:off x="91079" y="273502"/>
            <a:ext cx="107556" cy="0"/>
          </a:xfrm>
          <a:prstGeom prst="straightConnector1">
            <a:avLst/>
          </a:prstGeom>
          <a:noFill/>
          <a:ln w="9525" cap="flat" cmpd="sng">
            <a:solidFill>
              <a:srgbClr val="E41165"/>
            </a:solidFill>
            <a:prstDash val="solid"/>
            <a:miter lim="800000"/>
            <a:headEnd type="none" w="sm" len="sm"/>
            <a:tailEnd type="none" w="sm" len="sm"/>
          </a:ln>
        </p:spPr>
      </p:cxnSp>
      <p:sp>
        <p:nvSpPr>
          <p:cNvPr id="186" name="Google Shape;186;p66"/>
          <p:cNvSpPr txBox="1"/>
          <p:nvPr/>
        </p:nvSpPr>
        <p:spPr>
          <a:xfrm>
            <a:off x="70640" y="330802"/>
            <a:ext cx="148437" cy="14578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87" name="Google Shape;187;p66"/>
          <p:cNvSpPr/>
          <p:nvPr/>
        </p:nvSpPr>
        <p:spPr>
          <a:xfrm>
            <a:off x="37301" y="63763"/>
            <a:ext cx="215112" cy="39566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b="0" i="0" u="none" strike="noStrike" cap="none">
              <a:solidFill>
                <a:schemeClr val="lt1"/>
              </a:solidFill>
              <a:latin typeface="Calibri"/>
              <a:ea typeface="Calibri"/>
              <a:cs typeface="Calibri"/>
              <a:sym typeface="Calibri"/>
            </a:endParaRPr>
          </a:p>
        </p:txBody>
      </p:sp>
      <p:pic>
        <p:nvPicPr>
          <p:cNvPr id="188" name="Google Shape;188;p66"/>
          <p:cNvPicPr preferRelativeResize="0"/>
          <p:nvPr/>
        </p:nvPicPr>
        <p:blipFill rotWithShape="1">
          <a:blip r:embed="rId6">
            <a:alphaModFix/>
          </a:blip>
          <a:srcRect l="5201" t="38245" r="4369" b="37400"/>
          <a:stretch/>
        </p:blipFill>
        <p:spPr>
          <a:xfrm>
            <a:off x="294752" y="4731770"/>
            <a:ext cx="1210439" cy="32600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orient="horz" pos="64">
          <p15:clr>
            <a:srgbClr val="F26B43"/>
          </p15:clr>
        </p15:guide>
        <p15:guide id="4" orient="horz" pos="418">
          <p15:clr>
            <a:srgbClr val="F26B43"/>
          </p15:clr>
        </p15:guide>
        <p15:guide id="5" orient="horz" pos="529">
          <p15:clr>
            <a:srgbClr val="F26B43"/>
          </p15:clr>
        </p15:guide>
        <p15:guide id="6" orient="horz" pos="2957">
          <p15:clr>
            <a:srgbClr val="F26B43"/>
          </p15:clr>
        </p15:guide>
        <p15:guide id="7" pos="5585">
          <p15:clr>
            <a:srgbClr val="F26B43"/>
          </p15:clr>
        </p15:guide>
        <p15:guide id="8" pos="180">
          <p15:clr>
            <a:srgbClr val="F26B43"/>
          </p15:clr>
        </p15:guide>
        <p15:guide id="9" orient="horz" pos="316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8"/>
        <p:cNvGrpSpPr/>
        <p:nvPr/>
      </p:nvGrpSpPr>
      <p:grpSpPr>
        <a:xfrm>
          <a:off x="0" y="0"/>
          <a:ext cx="0" cy="0"/>
          <a:chOff x="0" y="0"/>
          <a:chExt cx="0" cy="0"/>
        </a:xfrm>
      </p:grpSpPr>
      <p:sp>
        <p:nvSpPr>
          <p:cNvPr id="199" name="Google Shape;199;p69"/>
          <p:cNvSpPr/>
          <p:nvPr/>
        </p:nvSpPr>
        <p:spPr>
          <a:xfrm>
            <a:off x="70640" y="100727"/>
            <a:ext cx="148437" cy="145788"/>
          </a:xfrm>
          <a:prstGeom prst="rect">
            <a:avLst/>
          </a:prstGeom>
          <a:solidFill>
            <a:srgbClr val="E41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cxnSp>
        <p:nvCxnSpPr>
          <p:cNvPr id="200" name="Google Shape;200;p69"/>
          <p:cNvCxnSpPr/>
          <p:nvPr/>
        </p:nvCxnSpPr>
        <p:spPr>
          <a:xfrm>
            <a:off x="91079" y="273502"/>
            <a:ext cx="107556" cy="0"/>
          </a:xfrm>
          <a:prstGeom prst="straightConnector1">
            <a:avLst/>
          </a:prstGeom>
          <a:noFill/>
          <a:ln w="9525" cap="flat" cmpd="sng">
            <a:solidFill>
              <a:srgbClr val="E41165"/>
            </a:solidFill>
            <a:prstDash val="solid"/>
            <a:miter lim="800000"/>
            <a:headEnd type="none" w="sm" len="sm"/>
            <a:tailEnd type="none" w="sm" len="sm"/>
          </a:ln>
        </p:spPr>
      </p:cxnSp>
      <p:sp>
        <p:nvSpPr>
          <p:cNvPr id="201" name="Google Shape;201;p69"/>
          <p:cNvSpPr txBox="1"/>
          <p:nvPr/>
        </p:nvSpPr>
        <p:spPr>
          <a:xfrm>
            <a:off x="70640" y="330802"/>
            <a:ext cx="148437" cy="14578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a:solidFill>
                <a:schemeClr val="dk1"/>
              </a:solidFill>
              <a:latin typeface="Calibri"/>
              <a:ea typeface="Calibri"/>
              <a:cs typeface="Calibri"/>
              <a:sym typeface="Calibri"/>
            </a:endParaRPr>
          </a:p>
        </p:txBody>
      </p:sp>
      <p:sp>
        <p:nvSpPr>
          <p:cNvPr id="202" name="Google Shape;202;p69"/>
          <p:cNvSpPr/>
          <p:nvPr/>
        </p:nvSpPr>
        <p:spPr>
          <a:xfrm>
            <a:off x="37301" y="63763"/>
            <a:ext cx="215112" cy="39566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203" name="Google Shape;203;p69"/>
          <p:cNvSpPr txBox="1">
            <a:spLocks noGrp="1"/>
          </p:cNvSpPr>
          <p:nvPr>
            <p:ph type="title"/>
          </p:nvPr>
        </p:nvSpPr>
        <p:spPr>
          <a:xfrm>
            <a:off x="277812" y="2227763"/>
            <a:ext cx="2650475" cy="686150"/>
          </a:xfrm>
          <a:prstGeom prst="rect">
            <a:avLst/>
          </a:prstGeom>
          <a:noFill/>
          <a:ln>
            <a:noFill/>
          </a:ln>
        </p:spPr>
        <p:txBody>
          <a:bodyPr spcFirstLastPara="1" wrap="square" lIns="0" tIns="12050" rIns="0" bIns="0" anchor="ctr" anchorCtr="0">
            <a:spAutoFit/>
          </a:bodyPr>
          <a:lstStyle>
            <a:lvl1pPr marR="0" lvl="0" algn="l" rtl="0">
              <a:lnSpc>
                <a:spcPct val="90000"/>
              </a:lnSpc>
              <a:spcBef>
                <a:spcPts val="0"/>
              </a:spcBef>
              <a:spcAft>
                <a:spcPts val="0"/>
              </a:spcAft>
              <a:buClr>
                <a:schemeClr val="lt1"/>
              </a:buClr>
              <a:buSzPts val="2200"/>
              <a:buFont typeface="Calibri"/>
              <a:buNone/>
              <a:defRPr sz="22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04" name="Google Shape;204;p69"/>
          <p:cNvPicPr preferRelativeResize="0"/>
          <p:nvPr/>
        </p:nvPicPr>
        <p:blipFill rotWithShape="1">
          <a:blip r:embed="rId3">
            <a:alphaModFix/>
          </a:blip>
          <a:srcRect/>
          <a:stretch/>
        </p:blipFill>
        <p:spPr>
          <a:xfrm>
            <a:off x="7764863" y="471477"/>
            <a:ext cx="1100528" cy="144727"/>
          </a:xfrm>
          <a:prstGeom prst="rect">
            <a:avLst/>
          </a:prstGeom>
          <a:noFill/>
          <a:ln>
            <a:noFill/>
          </a:ln>
        </p:spPr>
      </p:pic>
      <p:pic>
        <p:nvPicPr>
          <p:cNvPr id="205" name="Google Shape;205;p69"/>
          <p:cNvPicPr preferRelativeResize="0"/>
          <p:nvPr/>
        </p:nvPicPr>
        <p:blipFill rotWithShape="1">
          <a:blip r:embed="rId4">
            <a:alphaModFix/>
          </a:blip>
          <a:srcRect l="5201" t="38245" r="4369" b="37400"/>
          <a:stretch/>
        </p:blipFill>
        <p:spPr>
          <a:xfrm>
            <a:off x="288868" y="188633"/>
            <a:ext cx="1546282" cy="41645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orient="horz" pos="64">
          <p15:clr>
            <a:srgbClr val="F26B43"/>
          </p15:clr>
        </p15:guide>
        <p15:guide id="4" orient="horz" pos="360">
          <p15:clr>
            <a:srgbClr val="F26B43"/>
          </p15:clr>
        </p15:guide>
        <p15:guide id="5" orient="horz" pos="529">
          <p15:clr>
            <a:srgbClr val="F26B43"/>
          </p15:clr>
        </p15:guide>
        <p15:guide id="6" orient="horz" pos="2957">
          <p15:clr>
            <a:srgbClr val="F26B43"/>
          </p15:clr>
        </p15:guide>
        <p15:guide id="7" pos="5585">
          <p15:clr>
            <a:srgbClr val="F26B43"/>
          </p15:clr>
        </p15:guide>
        <p15:guide id="8" pos="180">
          <p15:clr>
            <a:srgbClr val="F26B43"/>
          </p15:clr>
        </p15:guide>
        <p15:guide id="9" orient="horz" pos="316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8"/>
        <p:cNvGrpSpPr/>
        <p:nvPr/>
      </p:nvGrpSpPr>
      <p:grpSpPr>
        <a:xfrm>
          <a:off x="0" y="0"/>
          <a:ext cx="0" cy="0"/>
          <a:chOff x="0" y="0"/>
          <a:chExt cx="0" cy="0"/>
        </a:xfrm>
      </p:grpSpPr>
      <p:sp>
        <p:nvSpPr>
          <p:cNvPr id="219" name="Google Shape;219;p74"/>
          <p:cNvSpPr/>
          <p:nvPr/>
        </p:nvSpPr>
        <p:spPr>
          <a:xfrm>
            <a:off x="70640" y="100727"/>
            <a:ext cx="148437" cy="145788"/>
          </a:xfrm>
          <a:prstGeom prst="rect">
            <a:avLst/>
          </a:prstGeom>
          <a:solidFill>
            <a:srgbClr val="E41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cxnSp>
        <p:nvCxnSpPr>
          <p:cNvPr id="220" name="Google Shape;220;p74"/>
          <p:cNvCxnSpPr/>
          <p:nvPr/>
        </p:nvCxnSpPr>
        <p:spPr>
          <a:xfrm>
            <a:off x="91079" y="273502"/>
            <a:ext cx="107556" cy="0"/>
          </a:xfrm>
          <a:prstGeom prst="straightConnector1">
            <a:avLst/>
          </a:prstGeom>
          <a:noFill/>
          <a:ln w="9525" cap="flat" cmpd="sng">
            <a:solidFill>
              <a:srgbClr val="E41165"/>
            </a:solidFill>
            <a:prstDash val="solid"/>
            <a:miter lim="800000"/>
            <a:headEnd type="none" w="sm" len="sm"/>
            <a:tailEnd type="none" w="sm" len="sm"/>
          </a:ln>
        </p:spPr>
      </p:cxnSp>
      <p:sp>
        <p:nvSpPr>
          <p:cNvPr id="221" name="Google Shape;221;p74"/>
          <p:cNvSpPr txBox="1"/>
          <p:nvPr/>
        </p:nvSpPr>
        <p:spPr>
          <a:xfrm>
            <a:off x="70640" y="330802"/>
            <a:ext cx="148437" cy="14578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a:solidFill>
                <a:schemeClr val="dk1"/>
              </a:solidFill>
              <a:latin typeface="Calibri"/>
              <a:ea typeface="Calibri"/>
              <a:cs typeface="Calibri"/>
              <a:sym typeface="Calibri"/>
            </a:endParaRPr>
          </a:p>
        </p:txBody>
      </p:sp>
      <p:sp>
        <p:nvSpPr>
          <p:cNvPr id="222" name="Google Shape;222;p74"/>
          <p:cNvSpPr/>
          <p:nvPr/>
        </p:nvSpPr>
        <p:spPr>
          <a:xfrm>
            <a:off x="37301" y="63763"/>
            <a:ext cx="215112" cy="39566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223" name="Google Shape;223;p74"/>
          <p:cNvSpPr/>
          <p:nvPr/>
        </p:nvSpPr>
        <p:spPr>
          <a:xfrm>
            <a:off x="292098" y="2395468"/>
            <a:ext cx="2650475" cy="350737"/>
          </a:xfrm>
          <a:prstGeom prst="rect">
            <a:avLst/>
          </a:prstGeom>
          <a:noFill/>
          <a:ln>
            <a:noFill/>
          </a:ln>
        </p:spPr>
        <p:txBody>
          <a:bodyPr spcFirstLastPara="1" wrap="square" lIns="0" tIns="12050" rIns="0" bIns="0" anchor="ctr" anchorCtr="0">
            <a:spAutoFit/>
          </a:bodyPr>
          <a:lstStyle/>
          <a:p>
            <a:pPr marL="0" marR="0" lvl="0" indent="0" algn="l" rtl="0">
              <a:spcBef>
                <a:spcPts val="0"/>
              </a:spcBef>
              <a:spcAft>
                <a:spcPts val="0"/>
              </a:spcAft>
              <a:buNone/>
            </a:pPr>
            <a:r>
              <a:rPr lang="en-US" sz="2200" b="0">
                <a:solidFill>
                  <a:schemeClr val="lt1"/>
                </a:solidFill>
                <a:latin typeface="Calibri"/>
                <a:ea typeface="Calibri"/>
                <a:cs typeface="Calibri"/>
                <a:sym typeface="Calibri"/>
              </a:rPr>
              <a:t>Thank you</a:t>
            </a:r>
            <a:endParaRPr/>
          </a:p>
        </p:txBody>
      </p:sp>
      <p:sp>
        <p:nvSpPr>
          <p:cNvPr id="224" name="Google Shape;224;p74"/>
          <p:cNvSpPr txBox="1"/>
          <p:nvPr/>
        </p:nvSpPr>
        <p:spPr>
          <a:xfrm>
            <a:off x="291953" y="4927600"/>
            <a:ext cx="1902444" cy="107722"/>
          </a:xfrm>
          <a:prstGeom prst="rect">
            <a:avLst/>
          </a:prstGeom>
          <a:noFill/>
          <a:ln>
            <a:noFill/>
          </a:ln>
        </p:spPr>
        <p:txBody>
          <a:bodyPr spcFirstLastPara="1" wrap="square" lIns="0" tIns="0" rIns="0" bIns="0" anchor="t" anchorCtr="0">
            <a:spAutoFit/>
          </a:bodyPr>
          <a:lstStyle/>
          <a:p>
            <a:pPr marL="5776" marR="0" lvl="0" indent="0" algn="l" rtl="0">
              <a:lnSpc>
                <a:spcPct val="100000"/>
              </a:lnSpc>
              <a:spcBef>
                <a:spcPts val="0"/>
              </a:spcBef>
              <a:spcAft>
                <a:spcPts val="0"/>
              </a:spcAft>
              <a:buNone/>
            </a:pPr>
            <a:r>
              <a:rPr lang="en-US" sz="700" b="0">
                <a:solidFill>
                  <a:srgbClr val="E41165"/>
                </a:solidFill>
                <a:latin typeface="Calibri"/>
                <a:ea typeface="Calibri"/>
                <a:cs typeface="Calibri"/>
                <a:sym typeface="Calibri"/>
              </a:rPr>
              <a:t>Copyright © 2021 Tata Consultancy Services Limited</a:t>
            </a:r>
            <a:endParaRPr sz="700" b="0">
              <a:solidFill>
                <a:srgbClr val="E41165"/>
              </a:solidFill>
              <a:latin typeface="Calibri"/>
              <a:ea typeface="Calibri"/>
              <a:cs typeface="Calibri"/>
              <a:sym typeface="Calibri"/>
            </a:endParaRPr>
          </a:p>
        </p:txBody>
      </p:sp>
      <p:pic>
        <p:nvPicPr>
          <p:cNvPr id="225" name="Google Shape;225;p74"/>
          <p:cNvPicPr preferRelativeResize="0"/>
          <p:nvPr/>
        </p:nvPicPr>
        <p:blipFill rotWithShape="1">
          <a:blip r:embed="rId3">
            <a:alphaModFix/>
          </a:blip>
          <a:srcRect/>
          <a:stretch/>
        </p:blipFill>
        <p:spPr>
          <a:xfrm>
            <a:off x="7764863" y="471477"/>
            <a:ext cx="1100528" cy="144727"/>
          </a:xfrm>
          <a:prstGeom prst="rect">
            <a:avLst/>
          </a:prstGeom>
          <a:noFill/>
          <a:ln>
            <a:noFill/>
          </a:ln>
        </p:spPr>
      </p:pic>
      <p:pic>
        <p:nvPicPr>
          <p:cNvPr id="226" name="Google Shape;226;p74"/>
          <p:cNvPicPr preferRelativeResize="0"/>
          <p:nvPr/>
        </p:nvPicPr>
        <p:blipFill rotWithShape="1">
          <a:blip r:embed="rId4">
            <a:alphaModFix/>
          </a:blip>
          <a:srcRect l="5201" t="38245" r="4369" b="37400"/>
          <a:stretch/>
        </p:blipFill>
        <p:spPr>
          <a:xfrm>
            <a:off x="288868" y="188633"/>
            <a:ext cx="1546282" cy="41645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orient="horz" pos="64">
          <p15:clr>
            <a:srgbClr val="F26B43"/>
          </p15:clr>
        </p15:guide>
        <p15:guide id="4" orient="horz" pos="360">
          <p15:clr>
            <a:srgbClr val="F26B43"/>
          </p15:clr>
        </p15:guide>
        <p15:guide id="5" orient="horz" pos="529">
          <p15:clr>
            <a:srgbClr val="F26B43"/>
          </p15:clr>
        </p15:guide>
        <p15:guide id="6" orient="horz" pos="2957">
          <p15:clr>
            <a:srgbClr val="F26B43"/>
          </p15:clr>
        </p15:guide>
        <p15:guide id="7" pos="5585">
          <p15:clr>
            <a:srgbClr val="F26B43"/>
          </p15:clr>
        </p15:guide>
        <p15:guide id="8" pos="180">
          <p15:clr>
            <a:srgbClr val="F26B43"/>
          </p15:clr>
        </p15:guide>
        <p15:guide id="9" orient="horz" pos="316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p76"/>
          <p:cNvSpPr/>
          <p:nvPr/>
        </p:nvSpPr>
        <p:spPr>
          <a:xfrm>
            <a:off x="292098" y="2395468"/>
            <a:ext cx="2650475" cy="350737"/>
          </a:xfrm>
          <a:prstGeom prst="rect">
            <a:avLst/>
          </a:prstGeom>
          <a:noFill/>
          <a:ln>
            <a:noFill/>
          </a:ln>
        </p:spPr>
        <p:txBody>
          <a:bodyPr spcFirstLastPara="1" wrap="square" lIns="0" tIns="12050" rIns="0" bIns="0" anchor="ctr" anchorCtr="0">
            <a:spAutoFit/>
          </a:bodyPr>
          <a:lstStyle/>
          <a:p>
            <a:pPr marL="0" marR="0" lvl="0" indent="0" algn="l" rtl="0">
              <a:spcBef>
                <a:spcPts val="0"/>
              </a:spcBef>
              <a:spcAft>
                <a:spcPts val="0"/>
              </a:spcAft>
              <a:buNone/>
            </a:pPr>
            <a:r>
              <a:rPr lang="en-US" sz="2200" b="0">
                <a:solidFill>
                  <a:schemeClr val="dk1"/>
                </a:solidFill>
                <a:latin typeface="Calibri"/>
                <a:ea typeface="Calibri"/>
                <a:cs typeface="Calibri"/>
                <a:sym typeface="Calibri"/>
              </a:rPr>
              <a:t>Thank you</a:t>
            </a:r>
            <a:endParaRPr/>
          </a:p>
        </p:txBody>
      </p:sp>
      <p:sp>
        <p:nvSpPr>
          <p:cNvPr id="230" name="Google Shape;230;p76"/>
          <p:cNvSpPr txBox="1"/>
          <p:nvPr/>
        </p:nvSpPr>
        <p:spPr>
          <a:xfrm>
            <a:off x="291953" y="4927600"/>
            <a:ext cx="1902444" cy="107722"/>
          </a:xfrm>
          <a:prstGeom prst="rect">
            <a:avLst/>
          </a:prstGeom>
          <a:noFill/>
          <a:ln>
            <a:noFill/>
          </a:ln>
        </p:spPr>
        <p:txBody>
          <a:bodyPr spcFirstLastPara="1" wrap="square" lIns="0" tIns="0" rIns="0" bIns="0" anchor="t" anchorCtr="0">
            <a:spAutoFit/>
          </a:bodyPr>
          <a:lstStyle/>
          <a:p>
            <a:pPr marL="5776" marR="0" lvl="0" indent="0" algn="l" rtl="0">
              <a:lnSpc>
                <a:spcPct val="100000"/>
              </a:lnSpc>
              <a:spcBef>
                <a:spcPts val="0"/>
              </a:spcBef>
              <a:spcAft>
                <a:spcPts val="0"/>
              </a:spcAft>
              <a:buNone/>
            </a:pPr>
            <a:r>
              <a:rPr lang="en-US" sz="700" b="0">
                <a:solidFill>
                  <a:srgbClr val="E41165"/>
                </a:solidFill>
                <a:latin typeface="Calibri"/>
                <a:ea typeface="Calibri"/>
                <a:cs typeface="Calibri"/>
                <a:sym typeface="Calibri"/>
              </a:rPr>
              <a:t>Copyright © 2021 Tata Consultancy Services Limited</a:t>
            </a:r>
            <a:endParaRPr sz="700" b="0">
              <a:solidFill>
                <a:srgbClr val="E41165"/>
              </a:solidFill>
              <a:latin typeface="Calibri"/>
              <a:ea typeface="Calibri"/>
              <a:cs typeface="Calibri"/>
              <a:sym typeface="Calibri"/>
            </a:endParaRPr>
          </a:p>
        </p:txBody>
      </p:sp>
      <p:pic>
        <p:nvPicPr>
          <p:cNvPr id="231" name="Google Shape;231;p76"/>
          <p:cNvPicPr preferRelativeResize="0"/>
          <p:nvPr/>
        </p:nvPicPr>
        <p:blipFill rotWithShape="1">
          <a:blip r:embed="rId3">
            <a:alphaModFix/>
          </a:blip>
          <a:srcRect/>
          <a:stretch/>
        </p:blipFill>
        <p:spPr>
          <a:xfrm>
            <a:off x="7764863" y="471477"/>
            <a:ext cx="1100528" cy="144727"/>
          </a:xfrm>
          <a:prstGeom prst="rect">
            <a:avLst/>
          </a:prstGeom>
          <a:noFill/>
          <a:ln>
            <a:noFill/>
          </a:ln>
        </p:spPr>
      </p:pic>
      <p:sp>
        <p:nvSpPr>
          <p:cNvPr id="232" name="Google Shape;232;p76"/>
          <p:cNvSpPr/>
          <p:nvPr/>
        </p:nvSpPr>
        <p:spPr>
          <a:xfrm>
            <a:off x="70640" y="100727"/>
            <a:ext cx="148437" cy="145788"/>
          </a:xfrm>
          <a:prstGeom prst="rect">
            <a:avLst/>
          </a:prstGeom>
          <a:solidFill>
            <a:srgbClr val="E41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cxnSp>
        <p:nvCxnSpPr>
          <p:cNvPr id="233" name="Google Shape;233;p76"/>
          <p:cNvCxnSpPr/>
          <p:nvPr/>
        </p:nvCxnSpPr>
        <p:spPr>
          <a:xfrm>
            <a:off x="91079" y="273502"/>
            <a:ext cx="107556" cy="0"/>
          </a:xfrm>
          <a:prstGeom prst="straightConnector1">
            <a:avLst/>
          </a:prstGeom>
          <a:noFill/>
          <a:ln w="9525" cap="flat" cmpd="sng">
            <a:solidFill>
              <a:srgbClr val="E41165"/>
            </a:solidFill>
            <a:prstDash val="solid"/>
            <a:miter lim="800000"/>
            <a:headEnd type="none" w="sm" len="sm"/>
            <a:tailEnd type="none" w="sm" len="sm"/>
          </a:ln>
        </p:spPr>
      </p:cxnSp>
      <p:sp>
        <p:nvSpPr>
          <p:cNvPr id="234" name="Google Shape;234;p76"/>
          <p:cNvSpPr txBox="1"/>
          <p:nvPr/>
        </p:nvSpPr>
        <p:spPr>
          <a:xfrm>
            <a:off x="70640" y="330802"/>
            <a:ext cx="148437" cy="14578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a:solidFill>
                <a:schemeClr val="dk1"/>
              </a:solidFill>
              <a:latin typeface="Calibri"/>
              <a:ea typeface="Calibri"/>
              <a:cs typeface="Calibri"/>
              <a:sym typeface="Calibri"/>
            </a:endParaRPr>
          </a:p>
        </p:txBody>
      </p:sp>
      <p:sp>
        <p:nvSpPr>
          <p:cNvPr id="235" name="Google Shape;235;p76"/>
          <p:cNvSpPr/>
          <p:nvPr/>
        </p:nvSpPr>
        <p:spPr>
          <a:xfrm>
            <a:off x="37301" y="63763"/>
            <a:ext cx="215112" cy="39566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pic>
        <p:nvPicPr>
          <p:cNvPr id="236" name="Google Shape;236;p76"/>
          <p:cNvPicPr preferRelativeResize="0"/>
          <p:nvPr/>
        </p:nvPicPr>
        <p:blipFill rotWithShape="1">
          <a:blip r:embed="rId4">
            <a:alphaModFix/>
          </a:blip>
          <a:srcRect l="5201" t="38800" r="5201" b="38801"/>
          <a:stretch/>
        </p:blipFill>
        <p:spPr>
          <a:xfrm>
            <a:off x="291248" y="194983"/>
            <a:ext cx="1530407" cy="38260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772">
          <p15:clr>
            <a:srgbClr val="F26B43"/>
          </p15:clr>
        </p15:guide>
        <p15:guide id="2" orient="horz" pos="2852">
          <p15:clr>
            <a:srgbClr val="F26B43"/>
          </p15:clr>
        </p15:guide>
        <p15:guide id="3" orient="horz" pos="360">
          <p15:clr>
            <a:srgbClr val="F26B43"/>
          </p15:clr>
        </p15:guide>
        <p15:guide id="4" pos="180">
          <p15:clr>
            <a:srgbClr val="F26B43"/>
          </p15:clr>
        </p15:guide>
        <p15:guide id="5" pos="5580">
          <p15:clr>
            <a:srgbClr val="F26B43"/>
          </p15:clr>
        </p15:guide>
        <p15:guide id="6" orient="horz" pos="16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chart" Target="../charts/chart4.xml"/></Relationships>
</file>

<file path=ppt/slides/_rels/slide22.xml.rels><?xml version="1.0" encoding="UTF-8" standalone="yes"?>
<Relationships xmlns="http://schemas.openxmlformats.org/package/2006/relationships"><Relationship Id="rId8" Type="http://schemas.openxmlformats.org/officeDocument/2006/relationships/image" Target="../media/image37.jpg"/><Relationship Id="rId13" Type="http://schemas.openxmlformats.org/officeDocument/2006/relationships/image" Target="../media/image42.jpg"/><Relationship Id="rId3" Type="http://schemas.openxmlformats.org/officeDocument/2006/relationships/image" Target="../media/image32.jpg"/><Relationship Id="rId7" Type="http://schemas.openxmlformats.org/officeDocument/2006/relationships/image" Target="../media/image36.jpg"/><Relationship Id="rId12" Type="http://schemas.openxmlformats.org/officeDocument/2006/relationships/image" Target="../media/image41.jpg"/><Relationship Id="rId2" Type="http://schemas.openxmlformats.org/officeDocument/2006/relationships/notesSlide" Target="../notesSlides/notesSlide22.xml"/><Relationship Id="rId16"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35.jpg"/><Relationship Id="rId11" Type="http://schemas.openxmlformats.org/officeDocument/2006/relationships/image" Target="../media/image40.png"/><Relationship Id="rId5" Type="http://schemas.openxmlformats.org/officeDocument/2006/relationships/image" Target="../media/image34.jp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jpg"/><Relationship Id="rId9" Type="http://schemas.openxmlformats.org/officeDocument/2006/relationships/image" Target="../media/image38.jpg"/><Relationship Id="rId1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
          <p:cNvSpPr txBox="1">
            <a:spLocks noGrp="1"/>
          </p:cNvSpPr>
          <p:nvPr>
            <p:ph type="title"/>
          </p:nvPr>
        </p:nvSpPr>
        <p:spPr>
          <a:xfrm>
            <a:off x="490798" y="1383166"/>
            <a:ext cx="3623868" cy="381515"/>
          </a:xfrm>
          <a:prstGeom prst="rect">
            <a:avLst/>
          </a:prstGeom>
          <a:noFill/>
          <a:ln>
            <a:noFill/>
          </a:ln>
        </p:spPr>
        <p:txBody>
          <a:bodyPr spcFirstLastPara="1" wrap="square" lIns="0" tIns="12050" rIns="0" bIns="0" anchor="t" anchorCtr="0">
            <a:noAutofit/>
          </a:bodyPr>
          <a:lstStyle/>
          <a:p>
            <a:pPr marL="0" lvl="0" indent="0" algn="l" rtl="0">
              <a:lnSpc>
                <a:spcPct val="100000"/>
              </a:lnSpc>
              <a:spcBef>
                <a:spcPts val="0"/>
              </a:spcBef>
              <a:spcAft>
                <a:spcPts val="0"/>
              </a:spcAft>
              <a:buClr>
                <a:srgbClr val="F4F3F9"/>
              </a:buClr>
              <a:buSzPts val="2400"/>
              <a:buFont typeface="Calibri"/>
              <a:buNone/>
            </a:pPr>
            <a:r>
              <a:rPr lang="en-US" sz="3200" b="1" dirty="0"/>
              <a:t>Sustainable Education</a:t>
            </a:r>
            <a:br>
              <a:rPr lang="en-US" sz="3200" b="1" dirty="0"/>
            </a:br>
            <a:endParaRPr sz="3200" b="1" dirty="0"/>
          </a:p>
        </p:txBody>
      </p:sp>
      <p:sp>
        <p:nvSpPr>
          <p:cNvPr id="243" name="Google Shape;243;p1"/>
          <p:cNvSpPr txBox="1">
            <a:spLocks noGrp="1"/>
          </p:cNvSpPr>
          <p:nvPr>
            <p:ph type="body" idx="1"/>
          </p:nvPr>
        </p:nvSpPr>
        <p:spPr>
          <a:xfrm>
            <a:off x="486582" y="2598860"/>
            <a:ext cx="4042988" cy="263534"/>
          </a:xfrm>
          <a:prstGeom prst="rect">
            <a:avLst/>
          </a:prstGeom>
          <a:noFill/>
          <a:ln>
            <a:noFill/>
          </a:ln>
        </p:spPr>
        <p:txBody>
          <a:bodyPr spcFirstLastPara="1" wrap="square" lIns="0" tIns="17125" rIns="0" bIns="0" anchor="t" anchorCtr="0">
            <a:spAutoFit/>
          </a:bodyPr>
          <a:lstStyle/>
          <a:p>
            <a:pPr marL="0" lvl="0" indent="0" algn="l" rtl="0">
              <a:lnSpc>
                <a:spcPct val="100000"/>
              </a:lnSpc>
              <a:spcBef>
                <a:spcPts val="0"/>
              </a:spcBef>
              <a:spcAft>
                <a:spcPts val="0"/>
              </a:spcAft>
              <a:buClr>
                <a:srgbClr val="E41165"/>
              </a:buClr>
              <a:buSzPts val="1600"/>
              <a:buNone/>
            </a:pPr>
            <a:r>
              <a:rPr lang="en-US" dirty="0"/>
              <a:t>A step towards better planning.</a:t>
            </a:r>
            <a:endParaRPr dirty="0"/>
          </a:p>
        </p:txBody>
      </p:sp>
      <p:sp>
        <p:nvSpPr>
          <p:cNvPr id="244" name="Google Shape;244;p1"/>
          <p:cNvSpPr txBox="1">
            <a:spLocks noGrp="1"/>
          </p:cNvSpPr>
          <p:nvPr>
            <p:ph type="body" idx="2"/>
          </p:nvPr>
        </p:nvSpPr>
        <p:spPr>
          <a:xfrm>
            <a:off x="281238" y="4364870"/>
            <a:ext cx="1331610" cy="15388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F4F3F9"/>
              </a:buClr>
              <a:buSzPts val="1000"/>
              <a:buFont typeface="Arial"/>
              <a:buNone/>
            </a:pPr>
            <a:r>
              <a:rPr lang="en-US" dirty="0"/>
              <a:t>11/3/2023</a:t>
            </a:r>
            <a:endParaRPr dirty="0"/>
          </a:p>
        </p:txBody>
      </p:sp>
      <p:pic>
        <p:nvPicPr>
          <p:cNvPr id="3" name="Picture 2">
            <a:extLst>
              <a:ext uri="{FF2B5EF4-FFF2-40B4-BE49-F238E27FC236}">
                <a16:creationId xmlns:a16="http://schemas.microsoft.com/office/drawing/2014/main" id="{5B21784D-0371-1665-6218-54879A88F1A8}"/>
              </a:ext>
            </a:extLst>
          </p:cNvPr>
          <p:cNvPicPr>
            <a:picLocks noChangeAspect="1"/>
          </p:cNvPicPr>
          <p:nvPr/>
        </p:nvPicPr>
        <p:blipFill>
          <a:blip r:embed="rId3"/>
          <a:stretch>
            <a:fillRect/>
          </a:stretch>
        </p:blipFill>
        <p:spPr>
          <a:xfrm>
            <a:off x="3777804" y="1283279"/>
            <a:ext cx="4109888" cy="257694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25"/>
          <p:cNvSpPr/>
          <p:nvPr/>
        </p:nvSpPr>
        <p:spPr>
          <a:xfrm>
            <a:off x="5837128" y="2498739"/>
            <a:ext cx="2420580" cy="313801"/>
          </a:xfrm>
          <a:prstGeom prst="rect">
            <a:avLst/>
          </a:prstGeom>
          <a:solidFill>
            <a:srgbClr val="D8D8D8"/>
          </a:solidFill>
          <a:ln>
            <a:noFill/>
          </a:ln>
        </p:spPr>
        <p:txBody>
          <a:bodyPr spcFirstLastPara="1" wrap="square" lIns="91425" tIns="45700" rIns="91425" bIns="45700" anchor="ctr" anchorCtr="0">
            <a:noAutofit/>
          </a:bodyPr>
          <a:lstStyle/>
          <a:p>
            <a:pPr marL="114294" marR="0" lvl="0" indent="0" algn="l" rtl="0">
              <a:spcBef>
                <a:spcPts val="0"/>
              </a:spcBef>
              <a:spcAft>
                <a:spcPts val="0"/>
              </a:spcAft>
              <a:buNone/>
            </a:pPr>
            <a:r>
              <a:rPr lang="en-US" sz="1200" b="1">
                <a:solidFill>
                  <a:srgbClr val="E41165"/>
                </a:solidFill>
                <a:latin typeface="Calibri"/>
                <a:ea typeface="Calibri"/>
                <a:cs typeface="Calibri"/>
                <a:sym typeface="Calibri"/>
              </a:rPr>
              <a:t>Potential to increase it by 4%</a:t>
            </a:r>
            <a:endParaRPr/>
          </a:p>
        </p:txBody>
      </p:sp>
      <p:sp>
        <p:nvSpPr>
          <p:cNvPr id="887" name="Google Shape;887;p25"/>
          <p:cNvSpPr/>
          <p:nvPr/>
        </p:nvSpPr>
        <p:spPr>
          <a:xfrm>
            <a:off x="5837128" y="1987185"/>
            <a:ext cx="2420580" cy="313801"/>
          </a:xfrm>
          <a:prstGeom prst="rect">
            <a:avLst/>
          </a:prstGeom>
          <a:solidFill>
            <a:srgbClr val="D8D8D8"/>
          </a:solidFill>
          <a:ln>
            <a:noFill/>
          </a:ln>
        </p:spPr>
        <p:txBody>
          <a:bodyPr spcFirstLastPara="1" wrap="square" lIns="91425" tIns="45700" rIns="91425" bIns="45700" anchor="ctr" anchorCtr="0">
            <a:noAutofit/>
          </a:bodyPr>
          <a:lstStyle/>
          <a:p>
            <a:pPr marL="114294" marR="0" lvl="0" indent="0" algn="l" rtl="0">
              <a:spcBef>
                <a:spcPts val="0"/>
              </a:spcBef>
              <a:spcAft>
                <a:spcPts val="0"/>
              </a:spcAft>
              <a:buNone/>
            </a:pPr>
            <a:r>
              <a:rPr lang="en-US" sz="1200" b="1">
                <a:solidFill>
                  <a:srgbClr val="E41165"/>
                </a:solidFill>
                <a:latin typeface="Calibri"/>
                <a:ea typeface="Calibri"/>
                <a:cs typeface="Calibri"/>
                <a:sym typeface="Calibri"/>
              </a:rPr>
              <a:t>Spend on Education is 10% today </a:t>
            </a:r>
            <a:endParaRPr/>
          </a:p>
        </p:txBody>
      </p:sp>
      <p:sp>
        <p:nvSpPr>
          <p:cNvPr id="888" name="Google Shape;888;p25"/>
          <p:cNvSpPr/>
          <p:nvPr/>
        </p:nvSpPr>
        <p:spPr>
          <a:xfrm rot="10800000">
            <a:off x="922953" y="1219731"/>
            <a:ext cx="2251788" cy="0"/>
          </a:xfrm>
          <a:custGeom>
            <a:avLst/>
            <a:gdLst/>
            <a:ahLst/>
            <a:cxnLst/>
            <a:rect l="l" t="t" r="r" b="b"/>
            <a:pathLst>
              <a:path w="1511559" h="120000" extrusionOk="0">
                <a:moveTo>
                  <a:pt x="0" y="0"/>
                </a:moveTo>
                <a:lnTo>
                  <a:pt x="1511559" y="0"/>
                </a:lnTo>
              </a:path>
            </a:pathLst>
          </a:custGeom>
          <a:noFill/>
          <a:ln w="9525" cap="flat" cmpd="sng">
            <a:solidFill>
              <a:srgbClr val="7F7F7F"/>
            </a:solidFill>
            <a:prstDash val="solid"/>
            <a:miter lim="800000"/>
            <a:headEnd type="none" w="sm" len="sm"/>
            <a:tailEnd type="oval"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889" name="Google Shape;889;p25"/>
          <p:cNvSpPr/>
          <p:nvPr/>
        </p:nvSpPr>
        <p:spPr>
          <a:xfrm rot="10800000">
            <a:off x="922954" y="2526017"/>
            <a:ext cx="2147432" cy="0"/>
          </a:xfrm>
          <a:custGeom>
            <a:avLst/>
            <a:gdLst/>
            <a:ahLst/>
            <a:cxnLst/>
            <a:rect l="l" t="t" r="r" b="b"/>
            <a:pathLst>
              <a:path w="1511559" h="120000" extrusionOk="0">
                <a:moveTo>
                  <a:pt x="0" y="0"/>
                </a:moveTo>
                <a:lnTo>
                  <a:pt x="1511559" y="0"/>
                </a:lnTo>
              </a:path>
            </a:pathLst>
          </a:custGeom>
          <a:noFill/>
          <a:ln w="9525" cap="flat" cmpd="sng">
            <a:solidFill>
              <a:srgbClr val="7F7F7F"/>
            </a:solidFill>
            <a:prstDash val="solid"/>
            <a:miter lim="800000"/>
            <a:headEnd type="none" w="sm" len="sm"/>
            <a:tailEnd type="oval"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890" name="Google Shape;890;p25"/>
          <p:cNvSpPr/>
          <p:nvPr/>
        </p:nvSpPr>
        <p:spPr>
          <a:xfrm rot="10800000">
            <a:off x="922954" y="3384433"/>
            <a:ext cx="2147432" cy="0"/>
          </a:xfrm>
          <a:custGeom>
            <a:avLst/>
            <a:gdLst/>
            <a:ahLst/>
            <a:cxnLst/>
            <a:rect l="l" t="t" r="r" b="b"/>
            <a:pathLst>
              <a:path w="1511559" h="120000" extrusionOk="0">
                <a:moveTo>
                  <a:pt x="0" y="0"/>
                </a:moveTo>
                <a:lnTo>
                  <a:pt x="1511559" y="0"/>
                </a:lnTo>
              </a:path>
            </a:pathLst>
          </a:custGeom>
          <a:noFill/>
          <a:ln w="9525" cap="flat" cmpd="sng">
            <a:solidFill>
              <a:srgbClr val="7F7F7F"/>
            </a:solidFill>
            <a:prstDash val="solid"/>
            <a:miter lim="800000"/>
            <a:headEnd type="none" w="sm" len="sm"/>
            <a:tailEnd type="oval"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891" name="Google Shape;891;p25"/>
          <p:cNvSpPr txBox="1">
            <a:spLocks noGrp="1"/>
          </p:cNvSpPr>
          <p:nvPr>
            <p:ph type="title"/>
          </p:nvPr>
        </p:nvSpPr>
        <p:spPr>
          <a:xfrm>
            <a:off x="192992" y="107915"/>
            <a:ext cx="7886195" cy="55302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E41165"/>
              </a:buClr>
              <a:buSzPts val="2100"/>
              <a:buFont typeface="Calibri"/>
              <a:buNone/>
            </a:pPr>
            <a:r>
              <a:rPr lang="en-US"/>
              <a:t>Please add slide title here please add slide title here add slide title</a:t>
            </a:r>
            <a:endParaRPr/>
          </a:p>
        </p:txBody>
      </p:sp>
      <p:sp>
        <p:nvSpPr>
          <p:cNvPr id="892" name="Google Shape;892;p25"/>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p>
            <a:pPr marL="0" lvl="0" indent="0" algn="l" rtl="0">
              <a:spcBef>
                <a:spcPts val="0"/>
              </a:spcBef>
              <a:spcAft>
                <a:spcPts val="0"/>
              </a:spcAft>
              <a:buNone/>
            </a:pPr>
            <a:r>
              <a:rPr lang="en-US"/>
              <a:t>TCS confidential</a:t>
            </a:r>
            <a:endParaRPr/>
          </a:p>
        </p:txBody>
      </p:sp>
      <p:sp>
        <p:nvSpPr>
          <p:cNvPr id="893" name="Google Shape;893;p25"/>
          <p:cNvSpPr/>
          <p:nvPr/>
        </p:nvSpPr>
        <p:spPr>
          <a:xfrm>
            <a:off x="3487787" y="1029284"/>
            <a:ext cx="1843329" cy="3062475"/>
          </a:xfrm>
          <a:custGeom>
            <a:avLst/>
            <a:gdLst/>
            <a:ahLst/>
            <a:cxnLst/>
            <a:rect l="l" t="t" r="r" b="b"/>
            <a:pathLst>
              <a:path w="9221" h="15331" extrusionOk="0">
                <a:moveTo>
                  <a:pt x="1423" y="7798"/>
                </a:moveTo>
                <a:lnTo>
                  <a:pt x="0" y="386"/>
                </a:lnTo>
                <a:cubicBezTo>
                  <a:pt x="311" y="326"/>
                  <a:pt x="625" y="286"/>
                  <a:pt x="940" y="266"/>
                </a:cubicBezTo>
                <a:cubicBezTo>
                  <a:pt x="5100" y="0"/>
                  <a:pt x="8689" y="3156"/>
                  <a:pt x="8955" y="7316"/>
                </a:cubicBezTo>
                <a:cubicBezTo>
                  <a:pt x="9221" y="11476"/>
                  <a:pt x="6065" y="15064"/>
                  <a:pt x="1905" y="15331"/>
                </a:cubicBezTo>
                <a:lnTo>
                  <a:pt x="1423" y="7798"/>
                </a:lnTo>
                <a:close/>
              </a:path>
            </a:pathLst>
          </a:custGeom>
          <a:solidFill>
            <a:srgbClr val="A3D1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94" name="Google Shape;894;p25"/>
          <p:cNvSpPr/>
          <p:nvPr/>
        </p:nvSpPr>
        <p:spPr>
          <a:xfrm>
            <a:off x="2795387" y="2586658"/>
            <a:ext cx="1072134" cy="1508438"/>
          </a:xfrm>
          <a:custGeom>
            <a:avLst/>
            <a:gdLst/>
            <a:ahLst/>
            <a:cxnLst/>
            <a:rect l="l" t="t" r="r" b="b"/>
            <a:pathLst>
              <a:path w="10151" h="9861" extrusionOk="0">
                <a:moveTo>
                  <a:pt x="9254" y="0"/>
                </a:moveTo>
                <a:lnTo>
                  <a:pt x="10151" y="9842"/>
                </a:lnTo>
                <a:cubicBezTo>
                  <a:pt x="6526" y="10000"/>
                  <a:pt x="2949" y="9198"/>
                  <a:pt x="151" y="7599"/>
                </a:cubicBezTo>
                <a:cubicBezTo>
                  <a:pt x="-1144" y="3462"/>
                  <a:pt x="6220" y="2533"/>
                  <a:pt x="9254" y="0"/>
                </a:cubicBezTo>
                <a:close/>
              </a:path>
            </a:pathLst>
          </a:custGeom>
          <a:solidFill>
            <a:srgbClr val="A2F0E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95" name="Google Shape;895;p25"/>
          <p:cNvSpPr/>
          <p:nvPr/>
        </p:nvSpPr>
        <p:spPr>
          <a:xfrm>
            <a:off x="2311685" y="2586658"/>
            <a:ext cx="1460519" cy="1162265"/>
          </a:xfrm>
          <a:custGeom>
            <a:avLst/>
            <a:gdLst/>
            <a:ahLst/>
            <a:cxnLst/>
            <a:rect l="l" t="t" r="r" b="b"/>
            <a:pathLst>
              <a:path w="7311" h="5817" extrusionOk="0">
                <a:moveTo>
                  <a:pt x="7311" y="0"/>
                </a:moveTo>
                <a:lnTo>
                  <a:pt x="2501" y="5817"/>
                </a:lnTo>
                <a:cubicBezTo>
                  <a:pt x="1272" y="4801"/>
                  <a:pt x="397" y="3423"/>
                  <a:pt x="0" y="1879"/>
                </a:cubicBezTo>
                <a:lnTo>
                  <a:pt x="7311" y="0"/>
                </a:lnTo>
                <a:close/>
              </a:path>
            </a:pathLst>
          </a:custGeom>
          <a:solidFill>
            <a:srgbClr val="C1F5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96" name="Google Shape;896;p25"/>
          <p:cNvSpPr/>
          <p:nvPr/>
        </p:nvSpPr>
        <p:spPr>
          <a:xfrm>
            <a:off x="2231741" y="2033199"/>
            <a:ext cx="1540463" cy="931657"/>
          </a:xfrm>
          <a:custGeom>
            <a:avLst/>
            <a:gdLst/>
            <a:ahLst/>
            <a:cxnLst/>
            <a:rect l="l" t="t" r="r" b="b"/>
            <a:pathLst>
              <a:path w="7707" h="4656" extrusionOk="0">
                <a:moveTo>
                  <a:pt x="7707" y="2767"/>
                </a:moveTo>
                <a:lnTo>
                  <a:pt x="399" y="4656"/>
                </a:lnTo>
                <a:cubicBezTo>
                  <a:pt x="0" y="3112"/>
                  <a:pt x="100" y="1483"/>
                  <a:pt x="685" y="0"/>
                </a:cubicBezTo>
                <a:lnTo>
                  <a:pt x="7707" y="2767"/>
                </a:lnTo>
                <a:close/>
              </a:path>
            </a:pathLst>
          </a:custGeom>
          <a:solidFill>
            <a:srgbClr val="E4116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25"/>
          <p:cNvSpPr/>
          <p:nvPr/>
        </p:nvSpPr>
        <p:spPr>
          <a:xfrm>
            <a:off x="2368567" y="1425930"/>
            <a:ext cx="1403636" cy="1160728"/>
          </a:xfrm>
          <a:custGeom>
            <a:avLst/>
            <a:gdLst/>
            <a:ahLst/>
            <a:cxnLst/>
            <a:rect l="l" t="t" r="r" b="b"/>
            <a:pathLst>
              <a:path w="7022" h="5808" extrusionOk="0">
                <a:moveTo>
                  <a:pt x="7022" y="5808"/>
                </a:moveTo>
                <a:lnTo>
                  <a:pt x="0" y="3040"/>
                </a:lnTo>
                <a:cubicBezTo>
                  <a:pt x="466" y="1857"/>
                  <a:pt x="1224" y="812"/>
                  <a:pt x="2202" y="0"/>
                </a:cubicBezTo>
                <a:lnTo>
                  <a:pt x="7022" y="5808"/>
                </a:lnTo>
                <a:close/>
              </a:path>
            </a:pathLst>
          </a:custGeom>
          <a:solidFill>
            <a:srgbClr val="9482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98" name="Google Shape;898;p25"/>
          <p:cNvSpPr/>
          <p:nvPr/>
        </p:nvSpPr>
        <p:spPr>
          <a:xfrm>
            <a:off x="2808262" y="1106154"/>
            <a:ext cx="963943" cy="1480504"/>
          </a:xfrm>
          <a:custGeom>
            <a:avLst/>
            <a:gdLst/>
            <a:ahLst/>
            <a:cxnLst/>
            <a:rect l="l" t="t" r="r" b="b"/>
            <a:pathLst>
              <a:path w="4825" h="7410" extrusionOk="0">
                <a:moveTo>
                  <a:pt x="4825" y="7410"/>
                </a:moveTo>
                <a:lnTo>
                  <a:pt x="0" y="1606"/>
                </a:lnTo>
                <a:cubicBezTo>
                  <a:pt x="977" y="793"/>
                  <a:pt x="2145" y="241"/>
                  <a:pt x="3393" y="0"/>
                </a:cubicBezTo>
                <a:lnTo>
                  <a:pt x="4825" y="7410"/>
                </a:lnTo>
                <a:close/>
              </a:path>
            </a:pathLst>
          </a:custGeom>
          <a:solidFill>
            <a:srgbClr val="75BA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99" name="Google Shape;899;p25"/>
          <p:cNvSpPr/>
          <p:nvPr/>
        </p:nvSpPr>
        <p:spPr>
          <a:xfrm>
            <a:off x="3060394" y="1874846"/>
            <a:ext cx="1423622" cy="1423620"/>
          </a:xfrm>
          <a:custGeom>
            <a:avLst/>
            <a:gdLst/>
            <a:ahLst/>
            <a:cxnLst/>
            <a:rect l="l" t="t" r="r" b="b"/>
            <a:pathLst>
              <a:path w="7119" h="7119" extrusionOk="0">
                <a:moveTo>
                  <a:pt x="6998" y="3339"/>
                </a:moveTo>
                <a:cubicBezTo>
                  <a:pt x="7119" y="5238"/>
                  <a:pt x="5679" y="6876"/>
                  <a:pt x="3780" y="6997"/>
                </a:cubicBezTo>
                <a:cubicBezTo>
                  <a:pt x="1881" y="7119"/>
                  <a:pt x="243" y="5678"/>
                  <a:pt x="122" y="3779"/>
                </a:cubicBezTo>
                <a:cubicBezTo>
                  <a:pt x="0" y="1881"/>
                  <a:pt x="1441" y="243"/>
                  <a:pt x="3340" y="121"/>
                </a:cubicBezTo>
                <a:cubicBezTo>
                  <a:pt x="5238" y="0"/>
                  <a:pt x="6876" y="1441"/>
                  <a:pt x="6998" y="3339"/>
                </a:cubicBezTo>
                <a:close/>
              </a:path>
            </a:pathLst>
          </a:custGeom>
          <a:solidFill>
            <a:schemeClr val="lt1"/>
          </a:solidFill>
          <a:ln w="381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$200K</a:t>
            </a:r>
            <a:endParaRPr/>
          </a:p>
        </p:txBody>
      </p:sp>
      <p:sp>
        <p:nvSpPr>
          <p:cNvPr id="900" name="Google Shape;900;p25"/>
          <p:cNvSpPr/>
          <p:nvPr/>
        </p:nvSpPr>
        <p:spPr>
          <a:xfrm>
            <a:off x="5015984" y="1406343"/>
            <a:ext cx="1660849" cy="335902"/>
          </a:xfrm>
          <a:custGeom>
            <a:avLst/>
            <a:gdLst/>
            <a:ahLst/>
            <a:cxnLst/>
            <a:rect l="l" t="t" r="r" b="b"/>
            <a:pathLst>
              <a:path w="1511559" h="304800" extrusionOk="0">
                <a:moveTo>
                  <a:pt x="0" y="304800"/>
                </a:moveTo>
                <a:lnTo>
                  <a:pt x="0" y="0"/>
                </a:lnTo>
                <a:lnTo>
                  <a:pt x="1511559" y="0"/>
                </a:lnTo>
              </a:path>
            </a:pathLst>
          </a:custGeom>
          <a:noFill/>
          <a:ln w="9525" cap="flat" cmpd="sng">
            <a:solidFill>
              <a:srgbClr val="7F7F7F"/>
            </a:solidFill>
            <a:prstDash val="solid"/>
            <a:miter lim="800000"/>
            <a:headEnd type="none" w="sm" len="sm"/>
            <a:tailEnd type="oval"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901" name="Google Shape;901;p25"/>
          <p:cNvSpPr/>
          <p:nvPr/>
        </p:nvSpPr>
        <p:spPr>
          <a:xfrm rot="10800000">
            <a:off x="922954" y="3911369"/>
            <a:ext cx="2147432" cy="263057"/>
          </a:xfrm>
          <a:custGeom>
            <a:avLst/>
            <a:gdLst/>
            <a:ahLst/>
            <a:cxnLst/>
            <a:rect l="l" t="t" r="r" b="b"/>
            <a:pathLst>
              <a:path w="1511559" h="304800" extrusionOk="0">
                <a:moveTo>
                  <a:pt x="0" y="304800"/>
                </a:moveTo>
                <a:lnTo>
                  <a:pt x="0" y="0"/>
                </a:lnTo>
                <a:lnTo>
                  <a:pt x="1511559" y="0"/>
                </a:lnTo>
              </a:path>
            </a:pathLst>
          </a:custGeom>
          <a:noFill/>
          <a:ln w="9525" cap="flat" cmpd="sng">
            <a:solidFill>
              <a:srgbClr val="7F7F7F"/>
            </a:solidFill>
            <a:prstDash val="solid"/>
            <a:miter lim="800000"/>
            <a:headEnd type="none" w="sm" len="sm"/>
            <a:tailEnd type="oval"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902" name="Google Shape;902;p25"/>
          <p:cNvSpPr txBox="1"/>
          <p:nvPr/>
        </p:nvSpPr>
        <p:spPr>
          <a:xfrm>
            <a:off x="6016579" y="1289626"/>
            <a:ext cx="1378584" cy="443198"/>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None/>
            </a:pPr>
            <a:r>
              <a:rPr lang="en-US" sz="1600" b="1">
                <a:solidFill>
                  <a:schemeClr val="dk1"/>
                </a:solidFill>
                <a:latin typeface="Calibri"/>
                <a:ea typeface="Calibri"/>
                <a:cs typeface="Calibri"/>
                <a:sym typeface="Calibri"/>
              </a:rPr>
              <a:t>$105K</a:t>
            </a:r>
            <a:br>
              <a:rPr lang="en-US" sz="1800" b="1">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House &amp; Utilities</a:t>
            </a:r>
            <a:endParaRPr/>
          </a:p>
        </p:txBody>
      </p:sp>
      <p:sp>
        <p:nvSpPr>
          <p:cNvPr id="903" name="Google Shape;903;p25"/>
          <p:cNvSpPr txBox="1"/>
          <p:nvPr/>
        </p:nvSpPr>
        <p:spPr>
          <a:xfrm>
            <a:off x="290514" y="4039522"/>
            <a:ext cx="788229" cy="4431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600" b="1">
                <a:solidFill>
                  <a:schemeClr val="dk1"/>
                </a:solidFill>
                <a:latin typeface="Calibri"/>
                <a:ea typeface="Calibri"/>
                <a:cs typeface="Calibri"/>
                <a:sym typeface="Calibri"/>
              </a:rPr>
              <a:t>$25K</a:t>
            </a:r>
            <a:br>
              <a:rPr lang="en-US" sz="1800" b="1">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Transport</a:t>
            </a:r>
            <a:endParaRPr/>
          </a:p>
        </p:txBody>
      </p:sp>
      <p:sp>
        <p:nvSpPr>
          <p:cNvPr id="904" name="Google Shape;904;p25"/>
          <p:cNvSpPr txBox="1"/>
          <p:nvPr/>
        </p:nvSpPr>
        <p:spPr>
          <a:xfrm>
            <a:off x="290515" y="3255748"/>
            <a:ext cx="802271" cy="4431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600" b="1">
                <a:solidFill>
                  <a:schemeClr val="dk1"/>
                </a:solidFill>
                <a:latin typeface="Calibri"/>
                <a:ea typeface="Calibri"/>
                <a:cs typeface="Calibri"/>
                <a:sym typeface="Calibri"/>
              </a:rPr>
              <a:t>$20K</a:t>
            </a:r>
            <a:br>
              <a:rPr lang="en-US" sz="1800" b="1">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Insurance</a:t>
            </a:r>
            <a:endParaRPr/>
          </a:p>
        </p:txBody>
      </p:sp>
      <p:sp>
        <p:nvSpPr>
          <p:cNvPr id="905" name="Google Shape;905;p25"/>
          <p:cNvSpPr txBox="1"/>
          <p:nvPr/>
        </p:nvSpPr>
        <p:spPr>
          <a:xfrm>
            <a:off x="290514" y="2384893"/>
            <a:ext cx="799321" cy="4431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600" b="1">
                <a:solidFill>
                  <a:schemeClr val="dk1"/>
                </a:solidFill>
                <a:latin typeface="Calibri"/>
                <a:ea typeface="Calibri"/>
                <a:cs typeface="Calibri"/>
                <a:sym typeface="Calibri"/>
              </a:rPr>
              <a:t>$20K</a:t>
            </a:r>
            <a:br>
              <a:rPr lang="en-US" sz="1800" b="1">
                <a:solidFill>
                  <a:schemeClr val="dk1"/>
                </a:solidFill>
                <a:latin typeface="Calibri"/>
                <a:ea typeface="Calibri"/>
                <a:cs typeface="Calibri"/>
                <a:sym typeface="Calibri"/>
              </a:rPr>
            </a:br>
            <a:r>
              <a:rPr lang="en-US" sz="1600" b="1">
                <a:solidFill>
                  <a:schemeClr val="dk1"/>
                </a:solidFill>
                <a:latin typeface="Calibri"/>
                <a:ea typeface="Calibri"/>
                <a:cs typeface="Calibri"/>
                <a:sym typeface="Calibri"/>
              </a:rPr>
              <a:t>Education</a:t>
            </a:r>
            <a:endParaRPr sz="1600">
              <a:solidFill>
                <a:schemeClr val="dk1"/>
              </a:solidFill>
              <a:latin typeface="Calibri"/>
              <a:ea typeface="Calibri"/>
              <a:cs typeface="Calibri"/>
              <a:sym typeface="Calibri"/>
            </a:endParaRPr>
          </a:p>
        </p:txBody>
      </p:sp>
      <p:sp>
        <p:nvSpPr>
          <p:cNvPr id="906" name="Google Shape;906;p25"/>
          <p:cNvSpPr txBox="1"/>
          <p:nvPr/>
        </p:nvSpPr>
        <p:spPr>
          <a:xfrm>
            <a:off x="290513" y="1103488"/>
            <a:ext cx="557012" cy="4431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600" b="1">
                <a:solidFill>
                  <a:schemeClr val="dk1"/>
                </a:solidFill>
                <a:latin typeface="Calibri"/>
                <a:ea typeface="Calibri"/>
                <a:cs typeface="Calibri"/>
                <a:sym typeface="Calibri"/>
              </a:rPr>
              <a:t>$15K</a:t>
            </a:r>
            <a:br>
              <a:rPr lang="en-US" sz="1800" b="1">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Others</a:t>
            </a:r>
            <a:endParaRPr/>
          </a:p>
        </p:txBody>
      </p:sp>
      <p:sp>
        <p:nvSpPr>
          <p:cNvPr id="907" name="Google Shape;907;p25"/>
          <p:cNvSpPr txBox="1"/>
          <p:nvPr/>
        </p:nvSpPr>
        <p:spPr>
          <a:xfrm>
            <a:off x="290514" y="1750411"/>
            <a:ext cx="786241" cy="4431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600" b="1">
                <a:solidFill>
                  <a:schemeClr val="dk1"/>
                </a:solidFill>
                <a:latin typeface="Calibri"/>
                <a:ea typeface="Calibri"/>
                <a:cs typeface="Calibri"/>
                <a:sym typeface="Calibri"/>
              </a:rPr>
              <a:t>$15K</a:t>
            </a:r>
            <a:br>
              <a:rPr lang="en-US" sz="1800" b="1">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Groceries</a:t>
            </a:r>
            <a:endParaRPr/>
          </a:p>
        </p:txBody>
      </p:sp>
      <p:sp>
        <p:nvSpPr>
          <p:cNvPr id="908" name="Google Shape;908;p25"/>
          <p:cNvSpPr/>
          <p:nvPr/>
        </p:nvSpPr>
        <p:spPr>
          <a:xfrm>
            <a:off x="916735" y="1617837"/>
            <a:ext cx="1704391" cy="267478"/>
          </a:xfrm>
          <a:custGeom>
            <a:avLst/>
            <a:gdLst/>
            <a:ahLst/>
            <a:cxnLst/>
            <a:rect l="l" t="t" r="r" b="b"/>
            <a:pathLst>
              <a:path w="1704391" h="267478" extrusionOk="0">
                <a:moveTo>
                  <a:pt x="0" y="267478"/>
                </a:moveTo>
                <a:lnTo>
                  <a:pt x="1013926" y="267478"/>
                </a:lnTo>
                <a:lnTo>
                  <a:pt x="1013926" y="0"/>
                </a:lnTo>
                <a:lnTo>
                  <a:pt x="1704391" y="0"/>
                </a:lnTo>
              </a:path>
            </a:pathLst>
          </a:custGeom>
          <a:noFill/>
          <a:ln w="9525" cap="flat" cmpd="sng">
            <a:solidFill>
              <a:srgbClr val="7F7F7F"/>
            </a:solidFill>
            <a:prstDash val="solid"/>
            <a:miter lim="800000"/>
            <a:headEnd type="oval"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909" name="Google Shape;909;p25"/>
          <p:cNvSpPr txBox="1"/>
          <p:nvPr/>
        </p:nvSpPr>
        <p:spPr>
          <a:xfrm>
            <a:off x="5555632" y="2996991"/>
            <a:ext cx="3372470" cy="1484327"/>
          </a:xfrm>
          <a:prstGeom prst="rect">
            <a:avLst/>
          </a:prstGeom>
          <a:noFill/>
          <a:ln>
            <a:noFill/>
          </a:ln>
        </p:spPr>
        <p:txBody>
          <a:bodyPr spcFirstLastPara="1" wrap="square" lIns="0" tIns="6925" rIns="0" bIns="0" anchor="t" anchorCtr="0">
            <a:spAutoFit/>
          </a:bodyPr>
          <a:lstStyle/>
          <a:p>
            <a:pPr marL="5776" marR="0" lvl="0" indent="0" algn="l" rtl="0">
              <a:spcBef>
                <a:spcPts val="0"/>
              </a:spcBef>
              <a:spcAft>
                <a:spcPts val="0"/>
              </a:spcAft>
              <a:buNone/>
            </a:pPr>
            <a:r>
              <a:rPr lang="en-US" sz="1600">
                <a:solidFill>
                  <a:schemeClr val="dk1"/>
                </a:solidFill>
                <a:latin typeface="Calibri"/>
                <a:ea typeface="Calibri"/>
                <a:cs typeface="Calibri"/>
                <a:sym typeface="Calibri"/>
              </a:rPr>
              <a:t>The second option is to use the primary colours along with lighter shades of the secondary colours. Use the TCS pink strategically with the message to highlight the key point. Do not use other shades of the TCS pink in this case.</a:t>
            </a:r>
            <a:endParaRPr sz="1600">
              <a:solidFill>
                <a:schemeClr val="dk1"/>
              </a:solidFill>
              <a:latin typeface="Calibri"/>
              <a:ea typeface="Calibri"/>
              <a:cs typeface="Calibri"/>
              <a:sym typeface="Calibri"/>
            </a:endParaRPr>
          </a:p>
        </p:txBody>
      </p:sp>
      <p:grpSp>
        <p:nvGrpSpPr>
          <p:cNvPr id="910" name="Google Shape;910;p25"/>
          <p:cNvGrpSpPr/>
          <p:nvPr/>
        </p:nvGrpSpPr>
        <p:grpSpPr>
          <a:xfrm>
            <a:off x="5489466" y="1915915"/>
            <a:ext cx="393700" cy="968246"/>
            <a:chOff x="6567433" y="2117025"/>
            <a:chExt cx="393700" cy="968246"/>
          </a:xfrm>
        </p:grpSpPr>
        <p:sp>
          <p:nvSpPr>
            <p:cNvPr id="911" name="Google Shape;911;p25"/>
            <p:cNvSpPr/>
            <p:nvPr/>
          </p:nvSpPr>
          <p:spPr>
            <a:xfrm rot="5400000">
              <a:off x="6535937" y="2660075"/>
              <a:ext cx="456692" cy="393700"/>
            </a:xfrm>
            <a:prstGeom prst="hexagon">
              <a:avLst>
                <a:gd name="adj" fmla="val 26852"/>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5"/>
            <p:cNvSpPr txBox="1"/>
            <p:nvPr/>
          </p:nvSpPr>
          <p:spPr>
            <a:xfrm>
              <a:off x="6630608" y="2701875"/>
              <a:ext cx="267327" cy="3100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Calibri"/>
                  <a:ea typeface="Calibri"/>
                  <a:cs typeface="Calibri"/>
                  <a:sym typeface="Calibri"/>
                </a:rPr>
                <a:t>2</a:t>
              </a:r>
              <a:endParaRPr/>
            </a:p>
          </p:txBody>
        </p:sp>
        <p:sp>
          <p:nvSpPr>
            <p:cNvPr id="913" name="Google Shape;913;p25"/>
            <p:cNvSpPr/>
            <p:nvPr/>
          </p:nvSpPr>
          <p:spPr>
            <a:xfrm rot="5400000">
              <a:off x="6535937" y="2148521"/>
              <a:ext cx="456692" cy="393700"/>
            </a:xfrm>
            <a:prstGeom prst="hexagon">
              <a:avLst>
                <a:gd name="adj" fmla="val 26852"/>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5"/>
            <p:cNvSpPr txBox="1"/>
            <p:nvPr/>
          </p:nvSpPr>
          <p:spPr>
            <a:xfrm>
              <a:off x="6630608" y="2190300"/>
              <a:ext cx="267327" cy="3100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Calibri"/>
                  <a:ea typeface="Calibri"/>
                  <a:cs typeface="Calibri"/>
                  <a:sym typeface="Calibri"/>
                </a:rPr>
                <a:t>1</a:t>
              </a:r>
              <a:endParaRPr/>
            </a:p>
          </p:txBody>
        </p:sp>
      </p:grpSp>
      <p:sp>
        <p:nvSpPr>
          <p:cNvPr id="915" name="Google Shape;915;p25"/>
          <p:cNvSpPr txBox="1"/>
          <p:nvPr/>
        </p:nvSpPr>
        <p:spPr>
          <a:xfrm>
            <a:off x="289745" y="609007"/>
            <a:ext cx="4045275"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Average household spend distribution</a:t>
            </a:r>
            <a:endParaRPr/>
          </a:p>
        </p:txBody>
      </p:sp>
      <p:sp>
        <p:nvSpPr>
          <p:cNvPr id="916" name="Google Shape;916;p25"/>
          <p:cNvSpPr/>
          <p:nvPr/>
        </p:nvSpPr>
        <p:spPr>
          <a:xfrm>
            <a:off x="5423892" y="3050637"/>
            <a:ext cx="47950" cy="1378672"/>
          </a:xfrm>
          <a:prstGeom prst="roundRect">
            <a:avLst>
              <a:gd name="adj" fmla="val 50000"/>
            </a:avLst>
          </a:prstGeom>
          <a:solidFill>
            <a:srgbClr val="E41165"/>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26"/>
          <p:cNvSpPr txBox="1">
            <a:spLocks noGrp="1"/>
          </p:cNvSpPr>
          <p:nvPr>
            <p:ph type="title"/>
          </p:nvPr>
        </p:nvSpPr>
        <p:spPr>
          <a:xfrm>
            <a:off x="192992" y="107915"/>
            <a:ext cx="7886195" cy="5530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E41165"/>
              </a:buClr>
              <a:buSzPts val="2100"/>
              <a:buFont typeface="Calibri"/>
              <a:buNone/>
            </a:pPr>
            <a:r>
              <a:rPr lang="en-US"/>
              <a:t>Slide title</a:t>
            </a:r>
            <a:endParaRPr/>
          </a:p>
        </p:txBody>
      </p:sp>
      <p:sp>
        <p:nvSpPr>
          <p:cNvPr id="922" name="Google Shape;922;p26"/>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p>
            <a:pPr marL="0" lvl="0" indent="0" algn="l" rtl="0">
              <a:spcBef>
                <a:spcPts val="0"/>
              </a:spcBef>
              <a:spcAft>
                <a:spcPts val="0"/>
              </a:spcAft>
              <a:buNone/>
            </a:pPr>
            <a:r>
              <a:rPr lang="en-US"/>
              <a:t>TCS confidential</a:t>
            </a:r>
            <a:endParaRPr/>
          </a:p>
        </p:txBody>
      </p:sp>
      <p:grpSp>
        <p:nvGrpSpPr>
          <p:cNvPr id="923" name="Google Shape;923;p26"/>
          <p:cNvGrpSpPr/>
          <p:nvPr/>
        </p:nvGrpSpPr>
        <p:grpSpPr>
          <a:xfrm>
            <a:off x="228082" y="665154"/>
            <a:ext cx="8509518" cy="2619234"/>
            <a:chOff x="152400" y="711414"/>
            <a:chExt cx="8509518" cy="2619234"/>
          </a:xfrm>
        </p:grpSpPr>
        <p:graphicFrame>
          <p:nvGraphicFramePr>
            <p:cNvPr id="924" name="Google Shape;924;p26"/>
            <p:cNvGraphicFramePr/>
            <p:nvPr/>
          </p:nvGraphicFramePr>
          <p:xfrm>
            <a:off x="152400" y="828619"/>
            <a:ext cx="8509518" cy="2502029"/>
          </p:xfrm>
          <a:graphic>
            <a:graphicData uri="http://schemas.openxmlformats.org/drawingml/2006/chart">
              <c:chart xmlns:c="http://schemas.openxmlformats.org/drawingml/2006/chart" xmlns:r="http://schemas.openxmlformats.org/officeDocument/2006/relationships" r:id="rId3"/>
            </a:graphicData>
          </a:graphic>
        </p:graphicFrame>
        <p:sp>
          <p:nvSpPr>
            <p:cNvPr id="925" name="Google Shape;925;p26"/>
            <p:cNvSpPr/>
            <p:nvPr/>
          </p:nvSpPr>
          <p:spPr>
            <a:xfrm>
              <a:off x="547008" y="711414"/>
              <a:ext cx="2653393" cy="234410"/>
            </a:xfrm>
            <a:prstGeom prst="rect">
              <a:avLst/>
            </a:prstGeom>
            <a:solidFill>
              <a:srgbClr val="1E23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Lorem ip sum lor emip</a:t>
              </a:r>
              <a:endParaRPr/>
            </a:p>
          </p:txBody>
        </p:sp>
        <p:sp>
          <p:nvSpPr>
            <p:cNvPr id="926" name="Google Shape;926;p26"/>
            <p:cNvSpPr/>
            <p:nvPr/>
          </p:nvSpPr>
          <p:spPr>
            <a:xfrm>
              <a:off x="3214008" y="711414"/>
              <a:ext cx="2653393" cy="234410"/>
            </a:xfrm>
            <a:prstGeom prst="rect">
              <a:avLst/>
            </a:prstGeom>
            <a:solidFill>
              <a:srgbClr val="1E23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Lorem ip sum lor emip</a:t>
              </a:r>
              <a:endParaRPr/>
            </a:p>
          </p:txBody>
        </p:sp>
        <p:sp>
          <p:nvSpPr>
            <p:cNvPr id="927" name="Google Shape;927;p26"/>
            <p:cNvSpPr/>
            <p:nvPr/>
          </p:nvSpPr>
          <p:spPr>
            <a:xfrm>
              <a:off x="5874209" y="711414"/>
              <a:ext cx="2653393" cy="234410"/>
            </a:xfrm>
            <a:prstGeom prst="rect">
              <a:avLst/>
            </a:prstGeom>
            <a:solidFill>
              <a:srgbClr val="1E23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Lorem ip sum lor emip</a:t>
              </a:r>
              <a:endParaRPr/>
            </a:p>
          </p:txBody>
        </p:sp>
      </p:grpSp>
      <p:sp>
        <p:nvSpPr>
          <p:cNvPr id="928" name="Google Shape;928;p26"/>
          <p:cNvSpPr/>
          <p:nvPr/>
        </p:nvSpPr>
        <p:spPr>
          <a:xfrm>
            <a:off x="2687292" y="4084158"/>
            <a:ext cx="3769416" cy="313932"/>
          </a:xfrm>
          <a:prstGeom prst="rect">
            <a:avLst/>
          </a:prstGeom>
          <a:solidFill>
            <a:srgbClr val="D8D8D8"/>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1600">
                <a:solidFill>
                  <a:schemeClr val="dk1"/>
                </a:solidFill>
                <a:latin typeface="Calibri"/>
                <a:ea typeface="Calibri"/>
                <a:cs typeface="Calibri"/>
                <a:sym typeface="Calibri"/>
              </a:rPr>
              <a:t>The share of Software development is ….</a:t>
            </a:r>
            <a:endParaRPr sz="1600">
              <a:solidFill>
                <a:schemeClr val="dk1"/>
              </a:solidFill>
              <a:latin typeface="Calibri"/>
              <a:ea typeface="Calibri"/>
              <a:cs typeface="Calibri"/>
              <a:sym typeface="Calibri"/>
            </a:endParaRPr>
          </a:p>
        </p:txBody>
      </p:sp>
      <p:grpSp>
        <p:nvGrpSpPr>
          <p:cNvPr id="929" name="Google Shape;929;p26"/>
          <p:cNvGrpSpPr/>
          <p:nvPr/>
        </p:nvGrpSpPr>
        <p:grpSpPr>
          <a:xfrm>
            <a:off x="329898" y="3401068"/>
            <a:ext cx="8484906" cy="424501"/>
            <a:chOff x="329898" y="3401068"/>
            <a:chExt cx="8484906" cy="424501"/>
          </a:xfrm>
        </p:grpSpPr>
        <p:sp>
          <p:nvSpPr>
            <p:cNvPr id="930" name="Google Shape;930;p26"/>
            <p:cNvSpPr/>
            <p:nvPr/>
          </p:nvSpPr>
          <p:spPr>
            <a:xfrm>
              <a:off x="755996" y="3401068"/>
              <a:ext cx="721351" cy="424501"/>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None/>
              </a:pPr>
              <a:r>
                <a:rPr lang="en-US" sz="1600">
                  <a:solidFill>
                    <a:schemeClr val="dk1"/>
                  </a:solidFill>
                  <a:latin typeface="Calibri"/>
                  <a:ea typeface="Calibri"/>
                  <a:cs typeface="Calibri"/>
                  <a:sym typeface="Calibri"/>
                </a:rPr>
                <a:t>Business</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Start</a:t>
              </a:r>
              <a:endParaRPr sz="1600">
                <a:solidFill>
                  <a:schemeClr val="dk1"/>
                </a:solidFill>
                <a:latin typeface="Calibri"/>
                <a:ea typeface="Calibri"/>
                <a:cs typeface="Calibri"/>
                <a:sym typeface="Calibri"/>
              </a:endParaRPr>
            </a:p>
          </p:txBody>
        </p:sp>
        <p:sp>
          <p:nvSpPr>
            <p:cNvPr id="931" name="Google Shape;931;p26"/>
            <p:cNvSpPr/>
            <p:nvPr/>
          </p:nvSpPr>
          <p:spPr>
            <a:xfrm>
              <a:off x="2028918" y="3401068"/>
              <a:ext cx="721351" cy="424501"/>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None/>
              </a:pPr>
              <a:r>
                <a:rPr lang="en-US" sz="1600">
                  <a:solidFill>
                    <a:schemeClr val="dk1"/>
                  </a:solidFill>
                  <a:latin typeface="Calibri"/>
                  <a:ea typeface="Calibri"/>
                  <a:cs typeface="Calibri"/>
                  <a:sym typeface="Calibri"/>
                </a:rPr>
                <a:t>Software</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Development</a:t>
              </a:r>
              <a:endParaRPr sz="1600">
                <a:solidFill>
                  <a:schemeClr val="dk1"/>
                </a:solidFill>
                <a:latin typeface="Calibri"/>
                <a:ea typeface="Calibri"/>
                <a:cs typeface="Calibri"/>
                <a:sym typeface="Calibri"/>
              </a:endParaRPr>
            </a:p>
          </p:txBody>
        </p:sp>
        <p:sp>
          <p:nvSpPr>
            <p:cNvPr id="932" name="Google Shape;932;p26"/>
            <p:cNvSpPr/>
            <p:nvPr/>
          </p:nvSpPr>
          <p:spPr>
            <a:xfrm>
              <a:off x="3729153" y="3401068"/>
              <a:ext cx="721351" cy="424501"/>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None/>
              </a:pPr>
              <a:r>
                <a:rPr lang="en-US" sz="1600">
                  <a:solidFill>
                    <a:schemeClr val="dk1"/>
                  </a:solidFill>
                  <a:latin typeface="Calibri"/>
                  <a:ea typeface="Calibri"/>
                  <a:cs typeface="Calibri"/>
                  <a:sym typeface="Calibri"/>
                </a:rPr>
                <a:t>Marketing</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Strategy</a:t>
              </a:r>
              <a:endParaRPr sz="1600">
                <a:solidFill>
                  <a:schemeClr val="dk1"/>
                </a:solidFill>
                <a:latin typeface="Calibri"/>
                <a:ea typeface="Calibri"/>
                <a:cs typeface="Calibri"/>
                <a:sym typeface="Calibri"/>
              </a:endParaRPr>
            </a:p>
          </p:txBody>
        </p:sp>
        <p:sp>
          <p:nvSpPr>
            <p:cNvPr id="933" name="Google Shape;933;p26"/>
            <p:cNvSpPr/>
            <p:nvPr/>
          </p:nvSpPr>
          <p:spPr>
            <a:xfrm>
              <a:off x="5173934" y="3401068"/>
              <a:ext cx="721351" cy="424501"/>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None/>
              </a:pPr>
              <a:r>
                <a:rPr lang="en-US" sz="1600">
                  <a:solidFill>
                    <a:schemeClr val="dk1"/>
                  </a:solidFill>
                  <a:latin typeface="Calibri"/>
                  <a:ea typeface="Calibri"/>
                  <a:cs typeface="Calibri"/>
                  <a:sym typeface="Calibri"/>
                </a:rPr>
                <a:t>Sales</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Analysis</a:t>
              </a:r>
              <a:endParaRPr sz="1600">
                <a:solidFill>
                  <a:schemeClr val="dk1"/>
                </a:solidFill>
                <a:latin typeface="Calibri"/>
                <a:ea typeface="Calibri"/>
                <a:cs typeface="Calibri"/>
                <a:sym typeface="Calibri"/>
              </a:endParaRPr>
            </a:p>
          </p:txBody>
        </p:sp>
        <p:sp>
          <p:nvSpPr>
            <p:cNvPr id="934" name="Google Shape;934;p26"/>
            <p:cNvSpPr/>
            <p:nvPr/>
          </p:nvSpPr>
          <p:spPr>
            <a:xfrm>
              <a:off x="6566028" y="3401068"/>
              <a:ext cx="721351" cy="424501"/>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None/>
              </a:pPr>
              <a:r>
                <a:rPr lang="en-US" sz="1600">
                  <a:solidFill>
                    <a:schemeClr val="dk1"/>
                  </a:solidFill>
                  <a:latin typeface="Calibri"/>
                  <a:ea typeface="Calibri"/>
                  <a:cs typeface="Calibri"/>
                  <a:sym typeface="Calibri"/>
                </a:rPr>
                <a:t>Mobile App</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Design</a:t>
              </a:r>
              <a:endParaRPr sz="1600">
                <a:solidFill>
                  <a:schemeClr val="dk1"/>
                </a:solidFill>
                <a:latin typeface="Calibri"/>
                <a:ea typeface="Calibri"/>
                <a:cs typeface="Calibri"/>
                <a:sym typeface="Calibri"/>
              </a:endParaRPr>
            </a:p>
          </p:txBody>
        </p:sp>
        <p:sp>
          <p:nvSpPr>
            <p:cNvPr id="935" name="Google Shape;935;p26"/>
            <p:cNvSpPr/>
            <p:nvPr/>
          </p:nvSpPr>
          <p:spPr>
            <a:xfrm>
              <a:off x="8093453" y="3401068"/>
              <a:ext cx="721351" cy="424501"/>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None/>
              </a:pPr>
              <a:r>
                <a:rPr lang="en-US" sz="1600">
                  <a:solidFill>
                    <a:schemeClr val="dk1"/>
                  </a:solidFill>
                  <a:latin typeface="Calibri"/>
                  <a:ea typeface="Calibri"/>
                  <a:cs typeface="Calibri"/>
                  <a:sym typeface="Calibri"/>
                </a:rPr>
                <a:t>Creative</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Design</a:t>
              </a:r>
              <a:endParaRPr sz="1600">
                <a:solidFill>
                  <a:schemeClr val="dk1"/>
                </a:solidFill>
                <a:latin typeface="Calibri"/>
                <a:ea typeface="Calibri"/>
                <a:cs typeface="Calibri"/>
                <a:sym typeface="Calibri"/>
              </a:endParaRPr>
            </a:p>
          </p:txBody>
        </p:sp>
        <p:grpSp>
          <p:nvGrpSpPr>
            <p:cNvPr id="936" name="Google Shape;936;p26"/>
            <p:cNvGrpSpPr/>
            <p:nvPr/>
          </p:nvGrpSpPr>
          <p:grpSpPr>
            <a:xfrm>
              <a:off x="329898" y="3436036"/>
              <a:ext cx="354564" cy="354564"/>
              <a:chOff x="475860" y="3398550"/>
              <a:chExt cx="354564" cy="354564"/>
            </a:xfrm>
          </p:grpSpPr>
          <p:sp>
            <p:nvSpPr>
              <p:cNvPr id="937" name="Google Shape;937;p26"/>
              <p:cNvSpPr/>
              <p:nvPr/>
            </p:nvSpPr>
            <p:spPr>
              <a:xfrm>
                <a:off x="475860" y="3398550"/>
                <a:ext cx="354564" cy="354564"/>
              </a:xfrm>
              <a:prstGeom prst="ellipse">
                <a:avLst/>
              </a:prstGeom>
              <a:solidFill>
                <a:srgbClr val="47A3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grpSp>
            <p:nvGrpSpPr>
              <p:cNvPr id="938" name="Google Shape;938;p26"/>
              <p:cNvGrpSpPr/>
              <p:nvPr/>
            </p:nvGrpSpPr>
            <p:grpSpPr>
              <a:xfrm>
                <a:off x="545192" y="3478201"/>
                <a:ext cx="215900" cy="195263"/>
                <a:chOff x="468" y="2268"/>
                <a:chExt cx="136" cy="123"/>
              </a:xfrm>
            </p:grpSpPr>
            <p:sp>
              <p:nvSpPr>
                <p:cNvPr id="939" name="Google Shape;939;p26"/>
                <p:cNvSpPr/>
                <p:nvPr/>
              </p:nvSpPr>
              <p:spPr>
                <a:xfrm>
                  <a:off x="513" y="2268"/>
                  <a:ext cx="45" cy="17"/>
                </a:xfrm>
                <a:custGeom>
                  <a:avLst/>
                  <a:gdLst/>
                  <a:ahLst/>
                  <a:cxnLst/>
                  <a:rect l="l" t="t" r="r" b="b"/>
                  <a:pathLst>
                    <a:path w="77" h="28" extrusionOk="0">
                      <a:moveTo>
                        <a:pt x="0" y="28"/>
                      </a:moveTo>
                      <a:cubicBezTo>
                        <a:pt x="0" y="12"/>
                        <a:pt x="0" y="12"/>
                        <a:pt x="0" y="12"/>
                      </a:cubicBezTo>
                      <a:cubicBezTo>
                        <a:pt x="0" y="5"/>
                        <a:pt x="6" y="0"/>
                        <a:pt x="12" y="0"/>
                      </a:cubicBezTo>
                      <a:cubicBezTo>
                        <a:pt x="65" y="0"/>
                        <a:pt x="65" y="0"/>
                        <a:pt x="65" y="0"/>
                      </a:cubicBezTo>
                      <a:cubicBezTo>
                        <a:pt x="72" y="0"/>
                        <a:pt x="77" y="5"/>
                        <a:pt x="77" y="12"/>
                      </a:cubicBezTo>
                      <a:cubicBezTo>
                        <a:pt x="77" y="28"/>
                        <a:pt x="77" y="28"/>
                        <a:pt x="77" y="28"/>
                      </a:cubicBez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940" name="Google Shape;940;p26"/>
                <p:cNvSpPr/>
                <p:nvPr/>
              </p:nvSpPr>
              <p:spPr>
                <a:xfrm>
                  <a:off x="468" y="2345"/>
                  <a:ext cx="136" cy="46"/>
                </a:xfrm>
                <a:custGeom>
                  <a:avLst/>
                  <a:gdLst/>
                  <a:ahLst/>
                  <a:cxnLst/>
                  <a:rect l="l" t="t" r="r" b="b"/>
                  <a:pathLst>
                    <a:path w="230" h="77" extrusionOk="0">
                      <a:moveTo>
                        <a:pt x="230" y="0"/>
                      </a:moveTo>
                      <a:cubicBezTo>
                        <a:pt x="230" y="65"/>
                        <a:pt x="230" y="65"/>
                        <a:pt x="230" y="65"/>
                      </a:cubicBezTo>
                      <a:cubicBezTo>
                        <a:pt x="230" y="72"/>
                        <a:pt x="225" y="77"/>
                        <a:pt x="218" y="77"/>
                      </a:cubicBezTo>
                      <a:cubicBezTo>
                        <a:pt x="12" y="77"/>
                        <a:pt x="12" y="77"/>
                        <a:pt x="12" y="77"/>
                      </a:cubicBezTo>
                      <a:cubicBezTo>
                        <a:pt x="5" y="77"/>
                        <a:pt x="0" y="72"/>
                        <a:pt x="0" y="65"/>
                      </a:cubicBezTo>
                      <a:cubicBezTo>
                        <a:pt x="0" y="0"/>
                        <a:pt x="0" y="0"/>
                        <a:pt x="0" y="0"/>
                      </a:cubicBez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941" name="Google Shape;941;p26"/>
                <p:cNvSpPr/>
                <p:nvPr/>
              </p:nvSpPr>
              <p:spPr>
                <a:xfrm>
                  <a:off x="527" y="2318"/>
                  <a:ext cx="18" cy="30"/>
                </a:xfrm>
                <a:prstGeom prst="rect">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942" name="Google Shape;942;p26"/>
                <p:cNvSpPr/>
                <p:nvPr/>
              </p:nvSpPr>
              <p:spPr>
                <a:xfrm>
                  <a:off x="468" y="2296"/>
                  <a:ext cx="136" cy="37"/>
                </a:xfrm>
                <a:custGeom>
                  <a:avLst/>
                  <a:gdLst/>
                  <a:ahLst/>
                  <a:cxnLst/>
                  <a:rect l="l" t="t" r="r" b="b"/>
                  <a:pathLst>
                    <a:path w="230" h="63" extrusionOk="0">
                      <a:moveTo>
                        <a:pt x="130" y="63"/>
                      </a:moveTo>
                      <a:cubicBezTo>
                        <a:pt x="230" y="63"/>
                        <a:pt x="230" y="63"/>
                        <a:pt x="230" y="63"/>
                      </a:cubicBezTo>
                      <a:cubicBezTo>
                        <a:pt x="230" y="12"/>
                        <a:pt x="230" y="12"/>
                        <a:pt x="230" y="12"/>
                      </a:cubicBezTo>
                      <a:cubicBezTo>
                        <a:pt x="230" y="5"/>
                        <a:pt x="225" y="0"/>
                        <a:pt x="218" y="0"/>
                      </a:cubicBezTo>
                      <a:cubicBezTo>
                        <a:pt x="12" y="0"/>
                        <a:pt x="12" y="0"/>
                        <a:pt x="12" y="0"/>
                      </a:cubicBezTo>
                      <a:cubicBezTo>
                        <a:pt x="5" y="0"/>
                        <a:pt x="0" y="5"/>
                        <a:pt x="0" y="12"/>
                      </a:cubicBezTo>
                      <a:cubicBezTo>
                        <a:pt x="0" y="63"/>
                        <a:pt x="0" y="63"/>
                        <a:pt x="0" y="63"/>
                      </a:cubicBezTo>
                      <a:cubicBezTo>
                        <a:pt x="100" y="63"/>
                        <a:pt x="100" y="63"/>
                        <a:pt x="100" y="63"/>
                      </a:cubicBezTo>
                    </a:path>
                  </a:pathLst>
                </a:custGeom>
                <a:no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grpSp>
          <p:nvGrpSpPr>
            <p:cNvPr id="943" name="Google Shape;943;p26"/>
            <p:cNvGrpSpPr/>
            <p:nvPr/>
          </p:nvGrpSpPr>
          <p:grpSpPr>
            <a:xfrm>
              <a:off x="1607250" y="3436036"/>
              <a:ext cx="354564" cy="354564"/>
              <a:chOff x="1772261" y="3398550"/>
              <a:chExt cx="354564" cy="354564"/>
            </a:xfrm>
          </p:grpSpPr>
          <p:sp>
            <p:nvSpPr>
              <p:cNvPr id="944" name="Google Shape;944;p26"/>
              <p:cNvSpPr/>
              <p:nvPr/>
            </p:nvSpPr>
            <p:spPr>
              <a:xfrm>
                <a:off x="1772261" y="3398550"/>
                <a:ext cx="354564" cy="354564"/>
              </a:xfrm>
              <a:prstGeom prst="ellipse">
                <a:avLst/>
              </a:prstGeom>
              <a:solidFill>
                <a:srgbClr val="E41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grpSp>
            <p:nvGrpSpPr>
              <p:cNvPr id="945" name="Google Shape;945;p26"/>
              <p:cNvGrpSpPr/>
              <p:nvPr/>
            </p:nvGrpSpPr>
            <p:grpSpPr>
              <a:xfrm>
                <a:off x="1845931" y="3507570"/>
                <a:ext cx="207224" cy="136524"/>
                <a:chOff x="1350" y="2277"/>
                <a:chExt cx="170" cy="112"/>
              </a:xfrm>
            </p:grpSpPr>
            <p:sp>
              <p:nvSpPr>
                <p:cNvPr id="946" name="Google Shape;946;p26"/>
                <p:cNvSpPr/>
                <p:nvPr/>
              </p:nvSpPr>
              <p:spPr>
                <a:xfrm>
                  <a:off x="1350" y="2277"/>
                  <a:ext cx="58" cy="112"/>
                </a:xfrm>
                <a:custGeom>
                  <a:avLst/>
                  <a:gdLst/>
                  <a:ahLst/>
                  <a:cxnLst/>
                  <a:rect l="l" t="t" r="r" b="b"/>
                  <a:pathLst>
                    <a:path w="58" h="112" extrusionOk="0">
                      <a:moveTo>
                        <a:pt x="57" y="0"/>
                      </a:moveTo>
                      <a:lnTo>
                        <a:pt x="0" y="56"/>
                      </a:lnTo>
                      <a:lnTo>
                        <a:pt x="58" y="112"/>
                      </a:lnTo>
                    </a:path>
                  </a:pathLst>
                </a:custGeom>
                <a:noFill/>
                <a:ln w="1745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947" name="Google Shape;947;p26"/>
                <p:cNvSpPr/>
                <p:nvPr/>
              </p:nvSpPr>
              <p:spPr>
                <a:xfrm>
                  <a:off x="1462" y="2277"/>
                  <a:ext cx="58" cy="112"/>
                </a:xfrm>
                <a:custGeom>
                  <a:avLst/>
                  <a:gdLst/>
                  <a:ahLst/>
                  <a:cxnLst/>
                  <a:rect l="l" t="t" r="r" b="b"/>
                  <a:pathLst>
                    <a:path w="58" h="112" extrusionOk="0">
                      <a:moveTo>
                        <a:pt x="0" y="0"/>
                      </a:moveTo>
                      <a:lnTo>
                        <a:pt x="58" y="56"/>
                      </a:lnTo>
                      <a:lnTo>
                        <a:pt x="0" y="112"/>
                      </a:lnTo>
                    </a:path>
                  </a:pathLst>
                </a:custGeom>
                <a:noFill/>
                <a:ln w="1745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grpSp>
          <p:nvGrpSpPr>
            <p:cNvPr id="948" name="Google Shape;948;p26"/>
            <p:cNvGrpSpPr/>
            <p:nvPr/>
          </p:nvGrpSpPr>
          <p:grpSpPr>
            <a:xfrm>
              <a:off x="3324320" y="3436036"/>
              <a:ext cx="354564" cy="354564"/>
              <a:chOff x="3387639" y="3419815"/>
              <a:chExt cx="354564" cy="354564"/>
            </a:xfrm>
          </p:grpSpPr>
          <p:sp>
            <p:nvSpPr>
              <p:cNvPr id="949" name="Google Shape;949;p26"/>
              <p:cNvSpPr/>
              <p:nvPr/>
            </p:nvSpPr>
            <p:spPr>
              <a:xfrm>
                <a:off x="3387639" y="3419815"/>
                <a:ext cx="354564" cy="354564"/>
              </a:xfrm>
              <a:prstGeom prst="ellipse">
                <a:avLst/>
              </a:prstGeom>
              <a:solidFill>
                <a:srgbClr val="7159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nvGrpSpPr>
              <p:cNvPr id="950" name="Google Shape;950;p26"/>
              <p:cNvGrpSpPr/>
              <p:nvPr/>
            </p:nvGrpSpPr>
            <p:grpSpPr>
              <a:xfrm>
                <a:off x="3444858" y="3512563"/>
                <a:ext cx="240126" cy="169068"/>
                <a:chOff x="2214" y="2271"/>
                <a:chExt cx="196" cy="138"/>
              </a:xfrm>
            </p:grpSpPr>
            <p:sp>
              <p:nvSpPr>
                <p:cNvPr id="951" name="Google Shape;951;p26"/>
                <p:cNvSpPr/>
                <p:nvPr/>
              </p:nvSpPr>
              <p:spPr>
                <a:xfrm>
                  <a:off x="2281" y="2271"/>
                  <a:ext cx="79" cy="119"/>
                </a:xfrm>
                <a:custGeom>
                  <a:avLst/>
                  <a:gdLst/>
                  <a:ahLst/>
                  <a:cxnLst/>
                  <a:rect l="l" t="t" r="r" b="b"/>
                  <a:pathLst>
                    <a:path w="115" h="173" extrusionOk="0">
                      <a:moveTo>
                        <a:pt x="0" y="124"/>
                      </a:moveTo>
                      <a:cubicBezTo>
                        <a:pt x="0" y="124"/>
                        <a:pt x="52" y="125"/>
                        <a:pt x="115" y="173"/>
                      </a:cubicBezTo>
                      <a:cubicBezTo>
                        <a:pt x="115" y="0"/>
                        <a:pt x="115" y="0"/>
                        <a:pt x="115" y="0"/>
                      </a:cubicBezTo>
                      <a:cubicBezTo>
                        <a:pt x="57" y="48"/>
                        <a:pt x="0" y="49"/>
                        <a:pt x="0" y="49"/>
                      </a:cubicBez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952" name="Google Shape;952;p26"/>
                <p:cNvSpPr/>
                <p:nvPr/>
              </p:nvSpPr>
              <p:spPr>
                <a:xfrm>
                  <a:off x="2234" y="2357"/>
                  <a:ext cx="46" cy="52"/>
                </a:xfrm>
                <a:custGeom>
                  <a:avLst/>
                  <a:gdLst/>
                  <a:ahLst/>
                  <a:cxnLst/>
                  <a:rect l="l" t="t" r="r" b="b"/>
                  <a:pathLst>
                    <a:path w="46" h="52" extrusionOk="0">
                      <a:moveTo>
                        <a:pt x="0" y="0"/>
                      </a:moveTo>
                      <a:lnTo>
                        <a:pt x="22" y="52"/>
                      </a:lnTo>
                      <a:lnTo>
                        <a:pt x="46" y="52"/>
                      </a:lnTo>
                      <a:lnTo>
                        <a:pt x="33" y="2"/>
                      </a:lnTo>
                    </a:path>
                  </a:pathLst>
                </a:custGeom>
                <a:noFill/>
                <a:ln w="9525" cap="flat"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953" name="Google Shape;953;p26"/>
                <p:cNvSpPr/>
                <p:nvPr/>
              </p:nvSpPr>
              <p:spPr>
                <a:xfrm>
                  <a:off x="2381" y="2306"/>
                  <a:ext cx="10" cy="49"/>
                </a:xfrm>
                <a:custGeom>
                  <a:avLst/>
                  <a:gdLst/>
                  <a:ahLst/>
                  <a:cxnLst/>
                  <a:rect l="l" t="t" r="r" b="b"/>
                  <a:pathLst>
                    <a:path w="14" h="71" extrusionOk="0">
                      <a:moveTo>
                        <a:pt x="0" y="0"/>
                      </a:moveTo>
                      <a:cubicBezTo>
                        <a:pt x="9" y="9"/>
                        <a:pt x="14" y="22"/>
                        <a:pt x="14" y="35"/>
                      </a:cubicBezTo>
                      <a:cubicBezTo>
                        <a:pt x="14" y="49"/>
                        <a:pt x="9" y="62"/>
                        <a:pt x="0" y="71"/>
                      </a:cubicBezTo>
                    </a:path>
                  </a:pathLst>
                </a:custGeom>
                <a:no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954" name="Google Shape;954;p26"/>
                <p:cNvSpPr/>
                <p:nvPr/>
              </p:nvSpPr>
              <p:spPr>
                <a:xfrm>
                  <a:off x="2395" y="2293"/>
                  <a:ext cx="15" cy="76"/>
                </a:xfrm>
                <a:custGeom>
                  <a:avLst/>
                  <a:gdLst/>
                  <a:ahLst/>
                  <a:cxnLst/>
                  <a:rect l="l" t="t" r="r" b="b"/>
                  <a:pathLst>
                    <a:path w="22" h="111" extrusionOk="0">
                      <a:moveTo>
                        <a:pt x="0" y="0"/>
                      </a:moveTo>
                      <a:cubicBezTo>
                        <a:pt x="14" y="15"/>
                        <a:pt x="22" y="34"/>
                        <a:pt x="22" y="55"/>
                      </a:cubicBezTo>
                      <a:cubicBezTo>
                        <a:pt x="22" y="77"/>
                        <a:pt x="14" y="96"/>
                        <a:pt x="0" y="111"/>
                      </a:cubicBezTo>
                    </a:path>
                  </a:pathLst>
                </a:custGeom>
                <a:no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955" name="Google Shape;955;p26"/>
                <p:cNvSpPr/>
                <p:nvPr/>
              </p:nvSpPr>
              <p:spPr>
                <a:xfrm>
                  <a:off x="2214" y="2304"/>
                  <a:ext cx="53" cy="54"/>
                </a:xfrm>
                <a:custGeom>
                  <a:avLst/>
                  <a:gdLst/>
                  <a:ahLst/>
                  <a:cxnLst/>
                  <a:rect l="l" t="t" r="r" b="b"/>
                  <a:pathLst>
                    <a:path w="78" h="79" extrusionOk="0">
                      <a:moveTo>
                        <a:pt x="40" y="0"/>
                      </a:moveTo>
                      <a:cubicBezTo>
                        <a:pt x="18" y="0"/>
                        <a:pt x="0" y="18"/>
                        <a:pt x="0" y="39"/>
                      </a:cubicBezTo>
                      <a:cubicBezTo>
                        <a:pt x="0" y="61"/>
                        <a:pt x="18" y="79"/>
                        <a:pt x="40" y="79"/>
                      </a:cubicBezTo>
                      <a:cubicBezTo>
                        <a:pt x="78" y="79"/>
                        <a:pt x="78" y="79"/>
                        <a:pt x="78" y="79"/>
                      </a:cubicBezTo>
                      <a:cubicBezTo>
                        <a:pt x="78" y="0"/>
                        <a:pt x="78" y="0"/>
                        <a:pt x="78" y="0"/>
                      </a:cubicBezTo>
                      <a:lnTo>
                        <a:pt x="40" y="0"/>
                      </a:lnTo>
                      <a:close/>
                    </a:path>
                  </a:pathLst>
                </a:custGeom>
                <a:no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grpSp>
          <p:nvGrpSpPr>
            <p:cNvPr id="956" name="Google Shape;956;p26"/>
            <p:cNvGrpSpPr/>
            <p:nvPr/>
          </p:nvGrpSpPr>
          <p:grpSpPr>
            <a:xfrm>
              <a:off x="4747836" y="3436036"/>
              <a:ext cx="354564" cy="354564"/>
              <a:chOff x="4747836" y="3398550"/>
              <a:chExt cx="354564" cy="354564"/>
            </a:xfrm>
          </p:grpSpPr>
          <p:sp>
            <p:nvSpPr>
              <p:cNvPr id="957" name="Google Shape;957;p26"/>
              <p:cNvSpPr/>
              <p:nvPr/>
            </p:nvSpPr>
            <p:spPr>
              <a:xfrm>
                <a:off x="4747836" y="3398550"/>
                <a:ext cx="354564" cy="354564"/>
              </a:xfrm>
              <a:prstGeom prst="ellipse">
                <a:avLst/>
              </a:prstGeom>
              <a:solidFill>
                <a:srgbClr val="75BA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grpSp>
            <p:nvGrpSpPr>
              <p:cNvPr id="958" name="Google Shape;958;p26"/>
              <p:cNvGrpSpPr/>
              <p:nvPr/>
            </p:nvGrpSpPr>
            <p:grpSpPr>
              <a:xfrm>
                <a:off x="4810354" y="3476257"/>
                <a:ext cx="229528" cy="199150"/>
                <a:chOff x="2777" y="1531"/>
                <a:chExt cx="204" cy="177"/>
              </a:xfrm>
            </p:grpSpPr>
            <p:cxnSp>
              <p:nvCxnSpPr>
                <p:cNvPr id="959" name="Google Shape;959;p26"/>
                <p:cNvCxnSpPr/>
                <p:nvPr/>
              </p:nvCxnSpPr>
              <p:spPr>
                <a:xfrm rot="10800000" flipH="1">
                  <a:off x="2840" y="1595"/>
                  <a:ext cx="14" cy="20"/>
                </a:xfrm>
                <a:prstGeom prst="straightConnector1">
                  <a:avLst/>
                </a:prstGeom>
                <a:noFill/>
                <a:ln w="9525" cap="flat" cmpd="sng">
                  <a:solidFill>
                    <a:schemeClr val="lt1"/>
                  </a:solidFill>
                  <a:prstDash val="solid"/>
                  <a:miter lim="800000"/>
                  <a:headEnd type="none" w="med" len="med"/>
                  <a:tailEnd type="none" w="med" len="med"/>
                </a:ln>
              </p:spPr>
            </p:cxnSp>
            <p:sp>
              <p:nvSpPr>
                <p:cNvPr id="960" name="Google Shape;960;p26"/>
                <p:cNvSpPr/>
                <p:nvPr/>
              </p:nvSpPr>
              <p:spPr>
                <a:xfrm>
                  <a:off x="2819" y="1615"/>
                  <a:ext cx="27" cy="26"/>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961" name="Google Shape;961;p26"/>
                <p:cNvCxnSpPr/>
                <p:nvPr/>
              </p:nvCxnSpPr>
              <p:spPr>
                <a:xfrm>
                  <a:off x="2871" y="1594"/>
                  <a:ext cx="34" cy="40"/>
                </a:xfrm>
                <a:prstGeom prst="straightConnector1">
                  <a:avLst/>
                </a:prstGeom>
                <a:noFill/>
                <a:ln w="9525" cap="flat" cmpd="sng">
                  <a:solidFill>
                    <a:schemeClr val="lt1"/>
                  </a:solidFill>
                  <a:prstDash val="solid"/>
                  <a:miter lim="800000"/>
                  <a:headEnd type="none" w="med" len="med"/>
                  <a:tailEnd type="none" w="med" len="med"/>
                </a:ln>
              </p:spPr>
            </p:cxnSp>
            <p:sp>
              <p:nvSpPr>
                <p:cNvPr id="962" name="Google Shape;962;p26"/>
                <p:cNvSpPr/>
                <p:nvPr/>
              </p:nvSpPr>
              <p:spPr>
                <a:xfrm>
                  <a:off x="2848" y="1570"/>
                  <a:ext cx="26" cy="26"/>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963" name="Google Shape;963;p26"/>
                <p:cNvCxnSpPr/>
                <p:nvPr/>
              </p:nvCxnSpPr>
              <p:spPr>
                <a:xfrm rot="10800000" flipH="1">
                  <a:off x="2920" y="1575"/>
                  <a:ext cx="33" cy="57"/>
                </a:xfrm>
                <a:prstGeom prst="straightConnector1">
                  <a:avLst/>
                </a:prstGeom>
                <a:noFill/>
                <a:ln w="9525" cap="flat" cmpd="sng">
                  <a:solidFill>
                    <a:schemeClr val="lt1"/>
                  </a:solidFill>
                  <a:prstDash val="solid"/>
                  <a:miter lim="800000"/>
                  <a:headEnd type="none" w="med" len="med"/>
                  <a:tailEnd type="none" w="med" len="med"/>
                </a:ln>
              </p:spPr>
            </p:cxnSp>
            <p:sp>
              <p:nvSpPr>
                <p:cNvPr id="964" name="Google Shape;964;p26"/>
                <p:cNvSpPr/>
                <p:nvPr/>
              </p:nvSpPr>
              <p:spPr>
                <a:xfrm>
                  <a:off x="2946" y="1549"/>
                  <a:ext cx="26" cy="26"/>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965" name="Google Shape;965;p26"/>
                <p:cNvSpPr/>
                <p:nvPr/>
              </p:nvSpPr>
              <p:spPr>
                <a:xfrm>
                  <a:off x="2900" y="1631"/>
                  <a:ext cx="27" cy="27"/>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966" name="Google Shape;966;p26"/>
                <p:cNvSpPr/>
                <p:nvPr/>
              </p:nvSpPr>
              <p:spPr>
                <a:xfrm>
                  <a:off x="2798" y="1531"/>
                  <a:ext cx="183" cy="157"/>
                </a:xfrm>
                <a:custGeom>
                  <a:avLst/>
                  <a:gdLst/>
                  <a:ahLst/>
                  <a:cxnLst/>
                  <a:rect l="l" t="t" r="r" b="b"/>
                  <a:pathLst>
                    <a:path w="183" h="157" extrusionOk="0">
                      <a:moveTo>
                        <a:pt x="183" y="157"/>
                      </a:moveTo>
                      <a:lnTo>
                        <a:pt x="0" y="157"/>
                      </a:lnTo>
                      <a:lnTo>
                        <a:pt x="0" y="0"/>
                      </a:lnTo>
                    </a:path>
                  </a:pathLst>
                </a:custGeom>
                <a:noFill/>
                <a:ln w="9525" cap="flat" cmpd="sng">
                  <a:solidFill>
                    <a:schemeClr val="lt1"/>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967" name="Google Shape;967;p26"/>
                <p:cNvCxnSpPr/>
                <p:nvPr/>
              </p:nvCxnSpPr>
              <p:spPr>
                <a:xfrm>
                  <a:off x="2777" y="1573"/>
                  <a:ext cx="21" cy="0"/>
                </a:xfrm>
                <a:prstGeom prst="straightConnector1">
                  <a:avLst/>
                </a:prstGeom>
                <a:noFill/>
                <a:ln w="9525" cap="flat" cmpd="sng">
                  <a:solidFill>
                    <a:schemeClr val="lt1"/>
                  </a:solidFill>
                  <a:prstDash val="solid"/>
                  <a:round/>
                  <a:headEnd type="none" w="med" len="med"/>
                  <a:tailEnd type="none" w="med" len="med"/>
                </a:ln>
              </p:spPr>
            </p:cxnSp>
            <p:cxnSp>
              <p:nvCxnSpPr>
                <p:cNvPr id="968" name="Google Shape;968;p26"/>
                <p:cNvCxnSpPr/>
                <p:nvPr/>
              </p:nvCxnSpPr>
              <p:spPr>
                <a:xfrm>
                  <a:off x="2777" y="1620"/>
                  <a:ext cx="21" cy="0"/>
                </a:xfrm>
                <a:prstGeom prst="straightConnector1">
                  <a:avLst/>
                </a:prstGeom>
                <a:noFill/>
                <a:ln w="9525" cap="flat" cmpd="sng">
                  <a:solidFill>
                    <a:schemeClr val="lt1"/>
                  </a:solidFill>
                  <a:prstDash val="solid"/>
                  <a:round/>
                  <a:headEnd type="none" w="med" len="med"/>
                  <a:tailEnd type="none" w="med" len="med"/>
                </a:ln>
              </p:spPr>
            </p:cxnSp>
            <p:cxnSp>
              <p:nvCxnSpPr>
                <p:cNvPr id="969" name="Google Shape;969;p26"/>
                <p:cNvCxnSpPr/>
                <p:nvPr/>
              </p:nvCxnSpPr>
              <p:spPr>
                <a:xfrm>
                  <a:off x="2777" y="1666"/>
                  <a:ext cx="21" cy="0"/>
                </a:xfrm>
                <a:prstGeom prst="straightConnector1">
                  <a:avLst/>
                </a:prstGeom>
                <a:noFill/>
                <a:ln w="9525" cap="flat" cmpd="sng">
                  <a:solidFill>
                    <a:schemeClr val="lt1"/>
                  </a:solidFill>
                  <a:prstDash val="solid"/>
                  <a:round/>
                  <a:headEnd type="none" w="med" len="med"/>
                  <a:tailEnd type="none" w="med" len="med"/>
                </a:ln>
              </p:spPr>
            </p:cxnSp>
            <p:cxnSp>
              <p:nvCxnSpPr>
                <p:cNvPr id="970" name="Google Shape;970;p26"/>
                <p:cNvCxnSpPr/>
                <p:nvPr/>
              </p:nvCxnSpPr>
              <p:spPr>
                <a:xfrm rot="10800000">
                  <a:off x="2819" y="1688"/>
                  <a:ext cx="0" cy="20"/>
                </a:xfrm>
                <a:prstGeom prst="straightConnector1">
                  <a:avLst/>
                </a:prstGeom>
                <a:noFill/>
                <a:ln w="9525" cap="flat" cmpd="sng">
                  <a:solidFill>
                    <a:schemeClr val="lt1"/>
                  </a:solidFill>
                  <a:prstDash val="solid"/>
                  <a:round/>
                  <a:headEnd type="none" w="med" len="med"/>
                  <a:tailEnd type="none" w="med" len="med"/>
                </a:ln>
              </p:spPr>
            </p:cxnSp>
            <p:cxnSp>
              <p:nvCxnSpPr>
                <p:cNvPr id="971" name="Google Shape;971;p26"/>
                <p:cNvCxnSpPr/>
                <p:nvPr/>
              </p:nvCxnSpPr>
              <p:spPr>
                <a:xfrm rot="10800000">
                  <a:off x="2864" y="1688"/>
                  <a:ext cx="0" cy="20"/>
                </a:xfrm>
                <a:prstGeom prst="straightConnector1">
                  <a:avLst/>
                </a:prstGeom>
                <a:noFill/>
                <a:ln w="9525" cap="flat" cmpd="sng">
                  <a:solidFill>
                    <a:schemeClr val="lt1"/>
                  </a:solidFill>
                  <a:prstDash val="solid"/>
                  <a:round/>
                  <a:headEnd type="none" w="med" len="med"/>
                  <a:tailEnd type="none" w="med" len="med"/>
                </a:ln>
              </p:spPr>
            </p:cxnSp>
            <p:cxnSp>
              <p:nvCxnSpPr>
                <p:cNvPr id="972" name="Google Shape;972;p26"/>
                <p:cNvCxnSpPr/>
                <p:nvPr/>
              </p:nvCxnSpPr>
              <p:spPr>
                <a:xfrm rot="10800000">
                  <a:off x="2908" y="1688"/>
                  <a:ext cx="0" cy="20"/>
                </a:xfrm>
                <a:prstGeom prst="straightConnector1">
                  <a:avLst/>
                </a:prstGeom>
                <a:noFill/>
                <a:ln w="9525" cap="flat" cmpd="sng">
                  <a:solidFill>
                    <a:schemeClr val="lt1"/>
                  </a:solidFill>
                  <a:prstDash val="solid"/>
                  <a:round/>
                  <a:headEnd type="none" w="med" len="med"/>
                  <a:tailEnd type="none" w="med" len="med"/>
                </a:ln>
              </p:spPr>
            </p:cxnSp>
            <p:cxnSp>
              <p:nvCxnSpPr>
                <p:cNvPr id="973" name="Google Shape;973;p26"/>
                <p:cNvCxnSpPr/>
                <p:nvPr/>
              </p:nvCxnSpPr>
              <p:spPr>
                <a:xfrm rot="10800000">
                  <a:off x="2953" y="1688"/>
                  <a:ext cx="0" cy="20"/>
                </a:xfrm>
                <a:prstGeom prst="straightConnector1">
                  <a:avLst/>
                </a:prstGeom>
                <a:noFill/>
                <a:ln w="9525" cap="flat" cmpd="sng">
                  <a:solidFill>
                    <a:schemeClr val="lt1"/>
                  </a:solidFill>
                  <a:prstDash val="solid"/>
                  <a:round/>
                  <a:headEnd type="none" w="med" len="med"/>
                  <a:tailEnd type="none" w="med" len="med"/>
                </a:ln>
              </p:spPr>
            </p:cxnSp>
          </p:grpSp>
        </p:grpSp>
        <p:grpSp>
          <p:nvGrpSpPr>
            <p:cNvPr id="974" name="Google Shape;974;p26"/>
            <p:cNvGrpSpPr/>
            <p:nvPr/>
          </p:nvGrpSpPr>
          <p:grpSpPr>
            <a:xfrm>
              <a:off x="6118665" y="3436036"/>
              <a:ext cx="354564" cy="354564"/>
              <a:chOff x="6118665" y="3436036"/>
              <a:chExt cx="354564" cy="354564"/>
            </a:xfrm>
          </p:grpSpPr>
          <p:sp>
            <p:nvSpPr>
              <p:cNvPr id="975" name="Google Shape;975;p26"/>
              <p:cNvSpPr/>
              <p:nvPr/>
            </p:nvSpPr>
            <p:spPr>
              <a:xfrm>
                <a:off x="6118665" y="3436036"/>
                <a:ext cx="354564" cy="354564"/>
              </a:xfrm>
              <a:prstGeom prst="ellipse">
                <a:avLst/>
              </a:prstGeom>
              <a:solidFill>
                <a:srgbClr val="83EBE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6" name="Google Shape;976;p26"/>
              <p:cNvGrpSpPr/>
              <p:nvPr/>
            </p:nvGrpSpPr>
            <p:grpSpPr>
              <a:xfrm>
                <a:off x="6231653" y="3504575"/>
                <a:ext cx="128588" cy="217487"/>
                <a:chOff x="4082" y="2262"/>
                <a:chExt cx="81" cy="137"/>
              </a:xfrm>
            </p:grpSpPr>
            <p:sp>
              <p:nvSpPr>
                <p:cNvPr id="977" name="Google Shape;977;p26"/>
                <p:cNvSpPr/>
                <p:nvPr/>
              </p:nvSpPr>
              <p:spPr>
                <a:xfrm>
                  <a:off x="4082" y="2262"/>
                  <a:ext cx="81" cy="137"/>
                </a:xfrm>
                <a:custGeom>
                  <a:avLst/>
                  <a:gdLst/>
                  <a:ahLst/>
                  <a:cxnLst/>
                  <a:rect l="l" t="t" r="r" b="b"/>
                  <a:pathLst>
                    <a:path w="145" h="252" extrusionOk="0">
                      <a:moveTo>
                        <a:pt x="125" y="10"/>
                      </a:moveTo>
                      <a:cubicBezTo>
                        <a:pt x="131" y="10"/>
                        <a:pt x="135" y="15"/>
                        <a:pt x="135" y="20"/>
                      </a:cubicBezTo>
                      <a:cubicBezTo>
                        <a:pt x="135" y="232"/>
                        <a:pt x="135" y="232"/>
                        <a:pt x="135" y="232"/>
                      </a:cubicBezTo>
                      <a:cubicBezTo>
                        <a:pt x="135" y="238"/>
                        <a:pt x="131" y="242"/>
                        <a:pt x="125" y="242"/>
                      </a:cubicBezTo>
                      <a:cubicBezTo>
                        <a:pt x="20" y="242"/>
                        <a:pt x="20" y="242"/>
                        <a:pt x="20" y="242"/>
                      </a:cubicBezTo>
                      <a:cubicBezTo>
                        <a:pt x="15" y="242"/>
                        <a:pt x="10" y="238"/>
                        <a:pt x="10" y="232"/>
                      </a:cubicBezTo>
                      <a:cubicBezTo>
                        <a:pt x="10" y="20"/>
                        <a:pt x="10" y="20"/>
                        <a:pt x="10" y="20"/>
                      </a:cubicBezTo>
                      <a:cubicBezTo>
                        <a:pt x="10" y="15"/>
                        <a:pt x="15" y="10"/>
                        <a:pt x="20" y="10"/>
                      </a:cubicBezTo>
                      <a:cubicBezTo>
                        <a:pt x="125" y="10"/>
                        <a:pt x="125" y="10"/>
                        <a:pt x="125" y="10"/>
                      </a:cubicBezTo>
                      <a:moveTo>
                        <a:pt x="125" y="0"/>
                      </a:moveTo>
                      <a:cubicBezTo>
                        <a:pt x="20" y="0"/>
                        <a:pt x="20" y="0"/>
                        <a:pt x="20" y="0"/>
                      </a:cubicBezTo>
                      <a:cubicBezTo>
                        <a:pt x="9" y="0"/>
                        <a:pt x="0" y="9"/>
                        <a:pt x="0" y="20"/>
                      </a:cubicBezTo>
                      <a:cubicBezTo>
                        <a:pt x="0" y="232"/>
                        <a:pt x="0" y="232"/>
                        <a:pt x="0" y="232"/>
                      </a:cubicBezTo>
                      <a:cubicBezTo>
                        <a:pt x="0" y="243"/>
                        <a:pt x="9" y="252"/>
                        <a:pt x="20" y="252"/>
                      </a:cubicBezTo>
                      <a:cubicBezTo>
                        <a:pt x="125" y="252"/>
                        <a:pt x="125" y="252"/>
                        <a:pt x="125" y="252"/>
                      </a:cubicBezTo>
                      <a:cubicBezTo>
                        <a:pt x="136" y="252"/>
                        <a:pt x="145" y="243"/>
                        <a:pt x="145" y="232"/>
                      </a:cubicBezTo>
                      <a:cubicBezTo>
                        <a:pt x="145" y="20"/>
                        <a:pt x="145" y="20"/>
                        <a:pt x="145" y="20"/>
                      </a:cubicBezTo>
                      <a:cubicBezTo>
                        <a:pt x="145" y="9"/>
                        <a:pt x="136" y="0"/>
                        <a:pt x="125"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978" name="Google Shape;978;p26"/>
                <p:cNvCxnSpPr/>
                <p:nvPr/>
              </p:nvCxnSpPr>
              <p:spPr>
                <a:xfrm>
                  <a:off x="4087" y="2367"/>
                  <a:ext cx="72" cy="0"/>
                </a:xfrm>
                <a:prstGeom prst="straightConnector1">
                  <a:avLst/>
                </a:prstGeom>
                <a:solidFill>
                  <a:schemeClr val="lt1"/>
                </a:solidFill>
                <a:ln w="9525" cap="flat" cmpd="sng">
                  <a:solidFill>
                    <a:schemeClr val="dk1"/>
                  </a:solidFill>
                  <a:prstDash val="solid"/>
                  <a:round/>
                  <a:headEnd type="none" w="med" len="med"/>
                  <a:tailEnd type="none" w="med" len="med"/>
                </a:ln>
              </p:spPr>
            </p:cxnSp>
            <p:cxnSp>
              <p:nvCxnSpPr>
                <p:cNvPr id="979" name="Google Shape;979;p26"/>
                <p:cNvCxnSpPr/>
                <p:nvPr/>
              </p:nvCxnSpPr>
              <p:spPr>
                <a:xfrm>
                  <a:off x="4118" y="2381"/>
                  <a:ext cx="9" cy="0"/>
                </a:xfrm>
                <a:prstGeom prst="straightConnector1">
                  <a:avLst/>
                </a:prstGeom>
                <a:solidFill>
                  <a:schemeClr val="lt1"/>
                </a:solidFill>
                <a:ln w="9525" cap="rnd" cmpd="sng">
                  <a:solidFill>
                    <a:schemeClr val="dk1"/>
                  </a:solidFill>
                  <a:prstDash val="solid"/>
                  <a:round/>
                  <a:headEnd type="none" w="med" len="med"/>
                  <a:tailEnd type="none" w="med" len="med"/>
                </a:ln>
              </p:spPr>
            </p:cxnSp>
          </p:grpSp>
        </p:grpSp>
        <p:grpSp>
          <p:nvGrpSpPr>
            <p:cNvPr id="980" name="Google Shape;980;p26"/>
            <p:cNvGrpSpPr/>
            <p:nvPr/>
          </p:nvGrpSpPr>
          <p:grpSpPr>
            <a:xfrm>
              <a:off x="7667355" y="3436036"/>
              <a:ext cx="354564" cy="354564"/>
              <a:chOff x="7667355" y="3436036"/>
              <a:chExt cx="354564" cy="354564"/>
            </a:xfrm>
          </p:grpSpPr>
          <p:sp>
            <p:nvSpPr>
              <p:cNvPr id="981" name="Google Shape;981;p26"/>
              <p:cNvSpPr/>
              <p:nvPr/>
            </p:nvSpPr>
            <p:spPr>
              <a:xfrm>
                <a:off x="7667355" y="3436036"/>
                <a:ext cx="354564" cy="354564"/>
              </a:xfrm>
              <a:prstGeom prst="ellipse">
                <a:avLst/>
              </a:prstGeom>
              <a:solidFill>
                <a:srgbClr val="A2F0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2" name="Google Shape;982;p26"/>
              <p:cNvGrpSpPr/>
              <p:nvPr/>
            </p:nvGrpSpPr>
            <p:grpSpPr>
              <a:xfrm>
                <a:off x="7734919" y="3518068"/>
                <a:ext cx="219437" cy="190500"/>
                <a:chOff x="4929" y="2295"/>
                <a:chExt cx="182" cy="158"/>
              </a:xfrm>
            </p:grpSpPr>
            <p:sp>
              <p:nvSpPr>
                <p:cNvPr id="983" name="Google Shape;983;p26"/>
                <p:cNvSpPr/>
                <p:nvPr/>
              </p:nvSpPr>
              <p:spPr>
                <a:xfrm>
                  <a:off x="4929" y="2295"/>
                  <a:ext cx="182" cy="112"/>
                </a:xfrm>
                <a:custGeom>
                  <a:avLst/>
                  <a:gdLst/>
                  <a:ahLst/>
                  <a:cxnLst/>
                  <a:rect l="l" t="t" r="r" b="b"/>
                  <a:pathLst>
                    <a:path w="386" h="236" extrusionOk="0">
                      <a:moveTo>
                        <a:pt x="386" y="236"/>
                      </a:moveTo>
                      <a:cubicBezTo>
                        <a:pt x="386" y="11"/>
                        <a:pt x="386" y="11"/>
                        <a:pt x="386" y="11"/>
                      </a:cubicBezTo>
                      <a:cubicBezTo>
                        <a:pt x="386" y="5"/>
                        <a:pt x="381" y="0"/>
                        <a:pt x="375" y="0"/>
                      </a:cubicBezTo>
                      <a:cubicBezTo>
                        <a:pt x="11" y="0"/>
                        <a:pt x="11" y="0"/>
                        <a:pt x="11" y="0"/>
                      </a:cubicBezTo>
                      <a:cubicBezTo>
                        <a:pt x="5" y="0"/>
                        <a:pt x="0" y="5"/>
                        <a:pt x="0" y="11"/>
                      </a:cubicBezTo>
                      <a:cubicBezTo>
                        <a:pt x="0" y="236"/>
                        <a:pt x="0" y="236"/>
                        <a:pt x="0" y="236"/>
                      </a:cubicBezTo>
                      <a:lnTo>
                        <a:pt x="386" y="236"/>
                      </a:lnTo>
                      <a:close/>
                    </a:path>
                  </a:pathLst>
                </a:cu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984" name="Google Shape;984;p26"/>
                <p:cNvSpPr/>
                <p:nvPr/>
              </p:nvSpPr>
              <p:spPr>
                <a:xfrm>
                  <a:off x="4929" y="2407"/>
                  <a:ext cx="182" cy="22"/>
                </a:xfrm>
                <a:custGeom>
                  <a:avLst/>
                  <a:gdLst/>
                  <a:ahLst/>
                  <a:cxnLst/>
                  <a:rect l="l" t="t" r="r" b="b"/>
                  <a:pathLst>
                    <a:path w="386" h="46" extrusionOk="0">
                      <a:moveTo>
                        <a:pt x="0" y="0"/>
                      </a:moveTo>
                      <a:cubicBezTo>
                        <a:pt x="0" y="33"/>
                        <a:pt x="0" y="33"/>
                        <a:pt x="0" y="33"/>
                      </a:cubicBezTo>
                      <a:cubicBezTo>
                        <a:pt x="0" y="39"/>
                        <a:pt x="6" y="46"/>
                        <a:pt x="12" y="46"/>
                      </a:cubicBezTo>
                      <a:cubicBezTo>
                        <a:pt x="376" y="46"/>
                        <a:pt x="376" y="46"/>
                        <a:pt x="376" y="46"/>
                      </a:cubicBezTo>
                      <a:cubicBezTo>
                        <a:pt x="382" y="46"/>
                        <a:pt x="386" y="40"/>
                        <a:pt x="386" y="33"/>
                      </a:cubicBezTo>
                      <a:cubicBezTo>
                        <a:pt x="386" y="0"/>
                        <a:pt x="386" y="0"/>
                        <a:pt x="386" y="0"/>
                      </a:cubicBezTo>
                      <a:lnTo>
                        <a:pt x="0" y="0"/>
                      </a:lnTo>
                      <a:close/>
                    </a:path>
                  </a:pathLst>
                </a:cu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985" name="Google Shape;985;p26"/>
                <p:cNvSpPr/>
                <p:nvPr/>
              </p:nvSpPr>
              <p:spPr>
                <a:xfrm>
                  <a:off x="4992" y="2429"/>
                  <a:ext cx="57" cy="24"/>
                </a:xfrm>
                <a:custGeom>
                  <a:avLst/>
                  <a:gdLst/>
                  <a:ahLst/>
                  <a:cxnLst/>
                  <a:rect l="l" t="t" r="r" b="b"/>
                  <a:pathLst>
                    <a:path w="121" h="50" extrusionOk="0">
                      <a:moveTo>
                        <a:pt x="121" y="50"/>
                      </a:moveTo>
                      <a:cubicBezTo>
                        <a:pt x="118" y="49"/>
                        <a:pt x="114" y="47"/>
                        <a:pt x="111" y="46"/>
                      </a:cubicBezTo>
                      <a:cubicBezTo>
                        <a:pt x="107" y="43"/>
                        <a:pt x="106" y="43"/>
                        <a:pt x="105" y="35"/>
                      </a:cubicBezTo>
                      <a:cubicBezTo>
                        <a:pt x="103" y="26"/>
                        <a:pt x="104" y="9"/>
                        <a:pt x="104" y="1"/>
                      </a:cubicBezTo>
                      <a:cubicBezTo>
                        <a:pt x="18" y="0"/>
                        <a:pt x="18" y="0"/>
                        <a:pt x="18" y="0"/>
                      </a:cubicBezTo>
                      <a:cubicBezTo>
                        <a:pt x="18" y="8"/>
                        <a:pt x="19" y="26"/>
                        <a:pt x="17" y="35"/>
                      </a:cubicBezTo>
                      <a:cubicBezTo>
                        <a:pt x="16" y="43"/>
                        <a:pt x="15" y="43"/>
                        <a:pt x="10" y="46"/>
                      </a:cubicBezTo>
                      <a:cubicBezTo>
                        <a:pt x="8" y="47"/>
                        <a:pt x="4" y="49"/>
                        <a:pt x="0" y="50"/>
                      </a:cubicBezTo>
                      <a:cubicBezTo>
                        <a:pt x="0" y="50"/>
                        <a:pt x="0" y="50"/>
                        <a:pt x="0" y="50"/>
                      </a:cubicBezTo>
                    </a:path>
                  </a:pathLst>
                </a:cu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986" name="Google Shape;986;p26"/>
                <p:cNvCxnSpPr/>
                <p:nvPr/>
              </p:nvCxnSpPr>
              <p:spPr>
                <a:xfrm>
                  <a:off x="4987" y="2453"/>
                  <a:ext cx="67" cy="0"/>
                </a:xfrm>
                <a:prstGeom prst="straightConnector1">
                  <a:avLst/>
                </a:prstGeom>
                <a:noFill/>
                <a:ln w="9525" cap="flat" cmpd="sng">
                  <a:solidFill>
                    <a:schemeClr val="dk1"/>
                  </a:solidFill>
                  <a:prstDash val="solid"/>
                  <a:miter lim="800000"/>
                  <a:headEnd type="none" w="med" len="med"/>
                  <a:tailEnd type="none" w="med" len="med"/>
                </a:ln>
              </p:spPr>
            </p:cxnSp>
            <p:sp>
              <p:nvSpPr>
                <p:cNvPr id="987" name="Google Shape;987;p26"/>
                <p:cNvSpPr/>
                <p:nvPr/>
              </p:nvSpPr>
              <p:spPr>
                <a:xfrm>
                  <a:off x="4998" y="2339"/>
                  <a:ext cx="15" cy="68"/>
                </a:xfrm>
                <a:custGeom>
                  <a:avLst/>
                  <a:gdLst/>
                  <a:ahLst/>
                  <a:cxnLst/>
                  <a:rect l="l" t="t" r="r" b="b"/>
                  <a:pathLst>
                    <a:path w="15" h="68" extrusionOk="0">
                      <a:moveTo>
                        <a:pt x="0" y="0"/>
                      </a:moveTo>
                      <a:lnTo>
                        <a:pt x="0" y="68"/>
                      </a:lnTo>
                      <a:lnTo>
                        <a:pt x="15" y="68"/>
                      </a:lnTo>
                      <a:lnTo>
                        <a:pt x="15" y="0"/>
                      </a:lnTo>
                    </a:path>
                  </a:pathLst>
                </a:custGeom>
                <a:noFill/>
                <a:ln w="9525" cap="rnd"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988" name="Google Shape;988;p26"/>
                <p:cNvSpPr/>
                <p:nvPr/>
              </p:nvSpPr>
              <p:spPr>
                <a:xfrm>
                  <a:off x="4998" y="2320"/>
                  <a:ext cx="15" cy="20"/>
                </a:xfrm>
                <a:custGeom>
                  <a:avLst/>
                  <a:gdLst/>
                  <a:ahLst/>
                  <a:cxnLst/>
                  <a:rect l="l" t="t" r="r" b="b"/>
                  <a:pathLst>
                    <a:path w="32" h="43" extrusionOk="0">
                      <a:moveTo>
                        <a:pt x="16" y="43"/>
                      </a:moveTo>
                      <a:cubicBezTo>
                        <a:pt x="22" y="43"/>
                        <a:pt x="27" y="42"/>
                        <a:pt x="32" y="41"/>
                      </a:cubicBezTo>
                      <a:cubicBezTo>
                        <a:pt x="16" y="0"/>
                        <a:pt x="16" y="0"/>
                        <a:pt x="16" y="0"/>
                      </a:cubicBezTo>
                      <a:cubicBezTo>
                        <a:pt x="0" y="41"/>
                        <a:pt x="0" y="41"/>
                        <a:pt x="0" y="41"/>
                      </a:cubicBezTo>
                      <a:cubicBezTo>
                        <a:pt x="5" y="42"/>
                        <a:pt x="11" y="43"/>
                        <a:pt x="16" y="43"/>
                      </a:cubicBezTo>
                      <a:close/>
                    </a:path>
                  </a:pathLst>
                </a:custGeom>
                <a:solidFill>
                  <a:srgbClr val="D9D9D9"/>
                </a:solidFill>
                <a:ln w="9525"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989" name="Google Shape;989;p26"/>
                <p:cNvSpPr/>
                <p:nvPr/>
              </p:nvSpPr>
              <p:spPr>
                <a:xfrm>
                  <a:off x="5003" y="2320"/>
                  <a:ext cx="5" cy="6"/>
                </a:xfrm>
                <a:custGeom>
                  <a:avLst/>
                  <a:gdLst/>
                  <a:ahLst/>
                  <a:cxnLst/>
                  <a:rect l="l" t="t" r="r" b="b"/>
                  <a:pathLst>
                    <a:path w="10" h="14" extrusionOk="0">
                      <a:moveTo>
                        <a:pt x="0" y="13"/>
                      </a:moveTo>
                      <a:cubicBezTo>
                        <a:pt x="2" y="14"/>
                        <a:pt x="3" y="14"/>
                        <a:pt x="5" y="14"/>
                      </a:cubicBezTo>
                      <a:cubicBezTo>
                        <a:pt x="7" y="14"/>
                        <a:pt x="9" y="14"/>
                        <a:pt x="10" y="13"/>
                      </a:cubicBezTo>
                      <a:cubicBezTo>
                        <a:pt x="5" y="0"/>
                        <a:pt x="5" y="0"/>
                        <a:pt x="5" y="0"/>
                      </a:cubicBezTo>
                      <a:lnTo>
                        <a:pt x="0" y="13"/>
                      </a:lnTo>
                      <a:close/>
                    </a:path>
                  </a:pathLst>
                </a:custGeom>
                <a:solidFill>
                  <a:srgbClr val="D9D9D9"/>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990" name="Google Shape;990;p26"/>
                <p:cNvSpPr/>
                <p:nvPr/>
              </p:nvSpPr>
              <p:spPr>
                <a:xfrm>
                  <a:off x="4952" y="2314"/>
                  <a:ext cx="31" cy="93"/>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991" name="Google Shape;991;p26"/>
                <p:cNvCxnSpPr/>
                <p:nvPr/>
              </p:nvCxnSpPr>
              <p:spPr>
                <a:xfrm rot="10800000">
                  <a:off x="4969" y="2328"/>
                  <a:ext cx="13" cy="0"/>
                </a:xfrm>
                <a:prstGeom prst="straightConnector1">
                  <a:avLst/>
                </a:prstGeom>
                <a:solidFill>
                  <a:srgbClr val="D9D9D9"/>
                </a:solidFill>
                <a:ln w="9525" cap="flat" cmpd="sng">
                  <a:solidFill>
                    <a:schemeClr val="dk1"/>
                  </a:solidFill>
                  <a:prstDash val="solid"/>
                  <a:miter lim="800000"/>
                  <a:headEnd type="none" w="med" len="med"/>
                  <a:tailEnd type="none" w="med" len="med"/>
                </a:ln>
              </p:spPr>
            </p:cxnSp>
            <p:cxnSp>
              <p:nvCxnSpPr>
                <p:cNvPr id="992" name="Google Shape;992;p26"/>
                <p:cNvCxnSpPr/>
                <p:nvPr/>
              </p:nvCxnSpPr>
              <p:spPr>
                <a:xfrm rot="10800000">
                  <a:off x="4975" y="2341"/>
                  <a:ext cx="7" cy="0"/>
                </a:xfrm>
                <a:prstGeom prst="straightConnector1">
                  <a:avLst/>
                </a:prstGeom>
                <a:solidFill>
                  <a:srgbClr val="D9D9D9"/>
                </a:solidFill>
                <a:ln w="9525" cap="flat" cmpd="sng">
                  <a:solidFill>
                    <a:schemeClr val="dk1"/>
                  </a:solidFill>
                  <a:prstDash val="solid"/>
                  <a:miter lim="800000"/>
                  <a:headEnd type="none" w="med" len="med"/>
                  <a:tailEnd type="none" w="med" len="med"/>
                </a:ln>
              </p:spPr>
            </p:cxnSp>
            <p:cxnSp>
              <p:nvCxnSpPr>
                <p:cNvPr id="993" name="Google Shape;993;p26"/>
                <p:cNvCxnSpPr/>
                <p:nvPr/>
              </p:nvCxnSpPr>
              <p:spPr>
                <a:xfrm rot="10800000">
                  <a:off x="4969" y="2354"/>
                  <a:ext cx="13" cy="0"/>
                </a:xfrm>
                <a:prstGeom prst="straightConnector1">
                  <a:avLst/>
                </a:prstGeom>
                <a:solidFill>
                  <a:srgbClr val="D9D9D9"/>
                </a:solidFill>
                <a:ln w="9525" cap="flat" cmpd="sng">
                  <a:solidFill>
                    <a:schemeClr val="dk1"/>
                  </a:solidFill>
                  <a:prstDash val="solid"/>
                  <a:miter lim="800000"/>
                  <a:headEnd type="none" w="med" len="med"/>
                  <a:tailEnd type="none" w="med" len="med"/>
                </a:ln>
              </p:spPr>
            </p:cxnSp>
            <p:cxnSp>
              <p:nvCxnSpPr>
                <p:cNvPr id="994" name="Google Shape;994;p26"/>
                <p:cNvCxnSpPr/>
                <p:nvPr/>
              </p:nvCxnSpPr>
              <p:spPr>
                <a:xfrm rot="10800000">
                  <a:off x="4975" y="2367"/>
                  <a:ext cx="7" cy="0"/>
                </a:xfrm>
                <a:prstGeom prst="straightConnector1">
                  <a:avLst/>
                </a:prstGeom>
                <a:solidFill>
                  <a:srgbClr val="D9D9D9"/>
                </a:solidFill>
                <a:ln w="9525" cap="flat" cmpd="sng">
                  <a:solidFill>
                    <a:schemeClr val="dk1"/>
                  </a:solidFill>
                  <a:prstDash val="solid"/>
                  <a:miter lim="800000"/>
                  <a:headEnd type="none" w="med" len="med"/>
                  <a:tailEnd type="none" w="med" len="med"/>
                </a:ln>
              </p:spPr>
            </p:cxnSp>
            <p:cxnSp>
              <p:nvCxnSpPr>
                <p:cNvPr id="995" name="Google Shape;995;p26"/>
                <p:cNvCxnSpPr/>
                <p:nvPr/>
              </p:nvCxnSpPr>
              <p:spPr>
                <a:xfrm rot="10800000">
                  <a:off x="4969" y="2381"/>
                  <a:ext cx="13" cy="0"/>
                </a:xfrm>
                <a:prstGeom prst="straightConnector1">
                  <a:avLst/>
                </a:prstGeom>
                <a:solidFill>
                  <a:srgbClr val="D9D9D9"/>
                </a:solidFill>
                <a:ln w="9525" cap="flat" cmpd="sng">
                  <a:solidFill>
                    <a:schemeClr val="dk1"/>
                  </a:solidFill>
                  <a:prstDash val="solid"/>
                  <a:miter lim="800000"/>
                  <a:headEnd type="none" w="med" len="med"/>
                  <a:tailEnd type="none" w="med" len="med"/>
                </a:ln>
              </p:spPr>
            </p:cxnSp>
            <p:cxnSp>
              <p:nvCxnSpPr>
                <p:cNvPr id="996" name="Google Shape;996;p26"/>
                <p:cNvCxnSpPr/>
                <p:nvPr/>
              </p:nvCxnSpPr>
              <p:spPr>
                <a:xfrm rot="10800000">
                  <a:off x="4975" y="2394"/>
                  <a:ext cx="7" cy="0"/>
                </a:xfrm>
                <a:prstGeom prst="straightConnector1">
                  <a:avLst/>
                </a:prstGeom>
                <a:solidFill>
                  <a:srgbClr val="D9D9D9"/>
                </a:solidFill>
                <a:ln w="9525" cap="flat" cmpd="sng">
                  <a:solidFill>
                    <a:schemeClr val="dk1"/>
                  </a:solidFill>
                  <a:prstDash val="solid"/>
                  <a:miter lim="800000"/>
                  <a:headEnd type="none" w="med" len="med"/>
                  <a:tailEnd type="none" w="med" len="med"/>
                </a:ln>
              </p:spPr>
            </p:cxnSp>
            <p:cxnSp>
              <p:nvCxnSpPr>
                <p:cNvPr id="997" name="Google Shape;997;p26"/>
                <p:cNvCxnSpPr/>
                <p:nvPr/>
              </p:nvCxnSpPr>
              <p:spPr>
                <a:xfrm rot="10800000">
                  <a:off x="5041" y="2313"/>
                  <a:ext cx="0" cy="10"/>
                </a:xfrm>
                <a:prstGeom prst="straightConnector1">
                  <a:avLst/>
                </a:prstGeom>
                <a:solidFill>
                  <a:srgbClr val="D9D9D9"/>
                </a:solidFill>
                <a:ln w="9525" cap="flat" cmpd="sng">
                  <a:solidFill>
                    <a:schemeClr val="dk1"/>
                  </a:solidFill>
                  <a:prstDash val="solid"/>
                  <a:miter lim="800000"/>
                  <a:headEnd type="none" w="med" len="med"/>
                  <a:tailEnd type="none" w="med" len="med"/>
                </a:ln>
              </p:spPr>
            </p:cxnSp>
            <p:cxnSp>
              <p:nvCxnSpPr>
                <p:cNvPr id="998" name="Google Shape;998;p26"/>
                <p:cNvCxnSpPr/>
                <p:nvPr/>
              </p:nvCxnSpPr>
              <p:spPr>
                <a:xfrm rot="10800000">
                  <a:off x="5022" y="2325"/>
                  <a:ext cx="9" cy="5"/>
                </a:xfrm>
                <a:prstGeom prst="straightConnector1">
                  <a:avLst/>
                </a:prstGeom>
                <a:solidFill>
                  <a:srgbClr val="D9D9D9"/>
                </a:solidFill>
                <a:ln w="9525" cap="flat" cmpd="sng">
                  <a:solidFill>
                    <a:schemeClr val="dk1"/>
                  </a:solidFill>
                  <a:prstDash val="solid"/>
                  <a:miter lim="800000"/>
                  <a:headEnd type="none" w="med" len="med"/>
                  <a:tailEnd type="none" w="med" len="med"/>
                </a:ln>
              </p:spPr>
            </p:cxnSp>
            <p:cxnSp>
              <p:nvCxnSpPr>
                <p:cNvPr id="999" name="Google Shape;999;p26"/>
                <p:cNvCxnSpPr/>
                <p:nvPr/>
              </p:nvCxnSpPr>
              <p:spPr>
                <a:xfrm flipH="1">
                  <a:off x="5023" y="2342"/>
                  <a:ext cx="9" cy="5"/>
                </a:xfrm>
                <a:prstGeom prst="straightConnector1">
                  <a:avLst/>
                </a:prstGeom>
                <a:solidFill>
                  <a:srgbClr val="D9D9D9"/>
                </a:solidFill>
                <a:ln w="9525" cap="flat" cmpd="sng">
                  <a:solidFill>
                    <a:schemeClr val="dk1"/>
                  </a:solidFill>
                  <a:prstDash val="solid"/>
                  <a:miter lim="800000"/>
                  <a:headEnd type="none" w="med" len="med"/>
                  <a:tailEnd type="none" w="med" len="med"/>
                </a:ln>
              </p:spPr>
            </p:cxnSp>
            <p:cxnSp>
              <p:nvCxnSpPr>
                <p:cNvPr id="1000" name="Google Shape;1000;p26"/>
                <p:cNvCxnSpPr/>
                <p:nvPr/>
              </p:nvCxnSpPr>
              <p:spPr>
                <a:xfrm>
                  <a:off x="5042" y="2347"/>
                  <a:ext cx="0" cy="11"/>
                </a:xfrm>
                <a:prstGeom prst="straightConnector1">
                  <a:avLst/>
                </a:prstGeom>
                <a:solidFill>
                  <a:srgbClr val="D9D9D9"/>
                </a:solidFill>
                <a:ln w="9525" cap="flat" cmpd="sng">
                  <a:solidFill>
                    <a:schemeClr val="dk1"/>
                  </a:solidFill>
                  <a:prstDash val="solid"/>
                  <a:miter lim="800000"/>
                  <a:headEnd type="none" w="med" len="med"/>
                  <a:tailEnd type="none" w="med" len="med"/>
                </a:ln>
              </p:spPr>
            </p:cxnSp>
            <p:cxnSp>
              <p:nvCxnSpPr>
                <p:cNvPr id="1001" name="Google Shape;1001;p26"/>
                <p:cNvCxnSpPr/>
                <p:nvPr/>
              </p:nvCxnSpPr>
              <p:spPr>
                <a:xfrm rot="10800000" flipH="1">
                  <a:off x="5051" y="2324"/>
                  <a:ext cx="10" cy="5"/>
                </a:xfrm>
                <a:prstGeom prst="straightConnector1">
                  <a:avLst/>
                </a:prstGeom>
                <a:solidFill>
                  <a:srgbClr val="D9D9D9"/>
                </a:solidFill>
                <a:ln w="9525" cap="flat" cmpd="sng">
                  <a:solidFill>
                    <a:schemeClr val="dk1"/>
                  </a:solidFill>
                  <a:prstDash val="solid"/>
                  <a:miter lim="800000"/>
                  <a:headEnd type="none" w="med" len="med"/>
                  <a:tailEnd type="none" w="med" len="med"/>
                </a:ln>
              </p:spPr>
            </p:cxnSp>
            <p:cxnSp>
              <p:nvCxnSpPr>
                <p:cNvPr id="1002" name="Google Shape;1002;p26"/>
                <p:cNvCxnSpPr/>
                <p:nvPr/>
              </p:nvCxnSpPr>
              <p:spPr>
                <a:xfrm>
                  <a:off x="5074" y="2365"/>
                  <a:ext cx="16" cy="15"/>
                </a:xfrm>
                <a:prstGeom prst="straightConnector1">
                  <a:avLst/>
                </a:prstGeom>
                <a:solidFill>
                  <a:srgbClr val="D9D9D9"/>
                </a:solidFill>
                <a:ln w="9525" cap="flat" cmpd="sng">
                  <a:solidFill>
                    <a:schemeClr val="dk1"/>
                  </a:solidFill>
                  <a:prstDash val="solid"/>
                  <a:miter lim="800000"/>
                  <a:headEnd type="none" w="med" len="med"/>
                  <a:tailEnd type="none" w="med" len="med"/>
                </a:ln>
              </p:spPr>
            </p:cxnSp>
            <p:sp>
              <p:nvSpPr>
                <p:cNvPr id="1003" name="Google Shape;1003;p26"/>
                <p:cNvSpPr/>
                <p:nvPr/>
              </p:nvSpPr>
              <p:spPr>
                <a:xfrm>
                  <a:off x="5047" y="2337"/>
                  <a:ext cx="44" cy="45"/>
                </a:xfrm>
                <a:custGeom>
                  <a:avLst/>
                  <a:gdLst/>
                  <a:ahLst/>
                  <a:cxnLst/>
                  <a:rect l="l" t="t" r="r" b="b"/>
                  <a:pathLst>
                    <a:path w="44" h="45" extrusionOk="0">
                      <a:moveTo>
                        <a:pt x="0" y="0"/>
                      </a:moveTo>
                      <a:lnTo>
                        <a:pt x="44" y="19"/>
                      </a:lnTo>
                      <a:lnTo>
                        <a:pt x="26" y="27"/>
                      </a:lnTo>
                      <a:lnTo>
                        <a:pt x="18" y="45"/>
                      </a:lnTo>
                      <a:lnTo>
                        <a:pt x="0" y="0"/>
                      </a:lnTo>
                      <a:close/>
                    </a:path>
                  </a:pathLst>
                </a:cu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27"/>
          <p:cNvSpPr txBox="1">
            <a:spLocks noGrp="1"/>
          </p:cNvSpPr>
          <p:nvPr>
            <p:ph type="title"/>
          </p:nvPr>
        </p:nvSpPr>
        <p:spPr>
          <a:xfrm>
            <a:off x="192992" y="107915"/>
            <a:ext cx="7886195" cy="5530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E41165"/>
              </a:buClr>
              <a:buSzPts val="2100"/>
              <a:buFont typeface="Calibri"/>
              <a:buNone/>
            </a:pPr>
            <a:r>
              <a:rPr lang="en-US" dirty="0"/>
              <a:t>Data:</a:t>
            </a:r>
            <a:endParaRPr dirty="0"/>
          </a:p>
        </p:txBody>
      </p:sp>
      <p:sp>
        <p:nvSpPr>
          <p:cNvPr id="1009" name="Google Shape;1009;p27"/>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p>
            <a:pPr marL="0" lvl="0" indent="0" algn="l" rtl="0">
              <a:spcBef>
                <a:spcPts val="0"/>
              </a:spcBef>
              <a:spcAft>
                <a:spcPts val="0"/>
              </a:spcAft>
              <a:buNone/>
            </a:pPr>
            <a:r>
              <a:rPr lang="en-US"/>
              <a:t>TCS confidential</a:t>
            </a:r>
            <a:endParaRPr/>
          </a:p>
        </p:txBody>
      </p:sp>
      <p:grpSp>
        <p:nvGrpSpPr>
          <p:cNvPr id="1010" name="Google Shape;1010;p27"/>
          <p:cNvGrpSpPr/>
          <p:nvPr/>
        </p:nvGrpSpPr>
        <p:grpSpPr>
          <a:xfrm>
            <a:off x="290514" y="748356"/>
            <a:ext cx="8576240" cy="3646933"/>
            <a:chOff x="290514" y="748356"/>
            <a:chExt cx="8576240" cy="3646933"/>
          </a:xfrm>
        </p:grpSpPr>
        <p:pic>
          <p:nvPicPr>
            <p:cNvPr id="1011" name="Google Shape;1011;p27"/>
            <p:cNvPicPr preferRelativeResize="0"/>
            <p:nvPr/>
          </p:nvPicPr>
          <p:blipFill rotWithShape="1">
            <a:blip r:embed="rId3">
              <a:alphaModFix amt="30000"/>
            </a:blip>
            <a:srcRect/>
            <a:stretch/>
          </p:blipFill>
          <p:spPr>
            <a:xfrm>
              <a:off x="5119689" y="3504924"/>
              <a:ext cx="1146918" cy="779176"/>
            </a:xfrm>
            <a:prstGeom prst="rect">
              <a:avLst/>
            </a:prstGeom>
            <a:noFill/>
            <a:ln>
              <a:noFill/>
            </a:ln>
          </p:spPr>
        </p:pic>
        <p:cxnSp>
          <p:nvCxnSpPr>
            <p:cNvPr id="1012" name="Google Shape;1012;p27"/>
            <p:cNvCxnSpPr/>
            <p:nvPr/>
          </p:nvCxnSpPr>
          <p:spPr>
            <a:xfrm>
              <a:off x="6345867" y="748356"/>
              <a:ext cx="0" cy="3646932"/>
            </a:xfrm>
            <a:prstGeom prst="straightConnector1">
              <a:avLst/>
            </a:prstGeom>
            <a:noFill/>
            <a:ln w="9525" cap="flat" cmpd="sng">
              <a:solidFill>
                <a:srgbClr val="7F7F7F"/>
              </a:solidFill>
              <a:prstDash val="solid"/>
              <a:round/>
              <a:headEnd type="none" w="sm" len="sm"/>
              <a:tailEnd type="none" w="sm" len="sm"/>
            </a:ln>
          </p:spPr>
        </p:cxnSp>
        <p:cxnSp>
          <p:nvCxnSpPr>
            <p:cNvPr id="1013" name="Google Shape;1013;p27"/>
            <p:cNvCxnSpPr/>
            <p:nvPr/>
          </p:nvCxnSpPr>
          <p:spPr>
            <a:xfrm>
              <a:off x="3748717" y="748356"/>
              <a:ext cx="0" cy="3646932"/>
            </a:xfrm>
            <a:prstGeom prst="straightConnector1">
              <a:avLst/>
            </a:prstGeom>
            <a:noFill/>
            <a:ln w="9525" cap="flat" cmpd="sng">
              <a:solidFill>
                <a:srgbClr val="7F7F7F"/>
              </a:solidFill>
              <a:prstDash val="solid"/>
              <a:round/>
              <a:headEnd type="none" w="sm" len="sm"/>
              <a:tailEnd type="none" w="sm" len="sm"/>
            </a:ln>
          </p:spPr>
        </p:cxnSp>
        <p:cxnSp>
          <p:nvCxnSpPr>
            <p:cNvPr id="1014" name="Google Shape;1014;p27"/>
            <p:cNvCxnSpPr/>
            <p:nvPr/>
          </p:nvCxnSpPr>
          <p:spPr>
            <a:xfrm>
              <a:off x="2535478" y="1177008"/>
              <a:ext cx="0" cy="2211223"/>
            </a:xfrm>
            <a:prstGeom prst="straightConnector1">
              <a:avLst/>
            </a:prstGeom>
            <a:noFill/>
            <a:ln w="9525" cap="flat" cmpd="sng">
              <a:solidFill>
                <a:srgbClr val="7F7F7F"/>
              </a:solidFill>
              <a:prstDash val="solid"/>
              <a:round/>
              <a:headEnd type="none" w="sm" len="sm"/>
              <a:tailEnd type="none" w="sm" len="sm"/>
            </a:ln>
          </p:spPr>
        </p:cxnSp>
        <p:grpSp>
          <p:nvGrpSpPr>
            <p:cNvPr id="1015" name="Google Shape;1015;p27"/>
            <p:cNvGrpSpPr/>
            <p:nvPr/>
          </p:nvGrpSpPr>
          <p:grpSpPr>
            <a:xfrm>
              <a:off x="6564943" y="748357"/>
              <a:ext cx="2158998" cy="456692"/>
              <a:chOff x="6496050" y="893318"/>
              <a:chExt cx="2158998" cy="456692"/>
            </a:xfrm>
          </p:grpSpPr>
          <p:sp>
            <p:nvSpPr>
              <p:cNvPr id="1016" name="Google Shape;1016;p27"/>
              <p:cNvSpPr/>
              <p:nvPr/>
            </p:nvSpPr>
            <p:spPr>
              <a:xfrm>
                <a:off x="6800850" y="964764"/>
                <a:ext cx="1854198" cy="313801"/>
              </a:xfrm>
              <a:prstGeom prst="rect">
                <a:avLst/>
              </a:prstGeom>
              <a:solidFill>
                <a:srgbClr val="D8D8D8"/>
              </a:solidFill>
              <a:ln>
                <a:noFill/>
              </a:ln>
            </p:spPr>
            <p:txBody>
              <a:bodyPr spcFirstLastPara="1" wrap="square" lIns="91425" tIns="45700" rIns="91425" bIns="45700" anchor="ctr" anchorCtr="0">
                <a:noAutofit/>
              </a:bodyPr>
              <a:lstStyle/>
              <a:p>
                <a:pPr marL="114294" marR="0" lvl="0" indent="0" algn="l" rtl="0">
                  <a:spcBef>
                    <a:spcPts val="0"/>
                  </a:spcBef>
                  <a:spcAft>
                    <a:spcPts val="0"/>
                  </a:spcAft>
                  <a:buNone/>
                </a:pPr>
                <a:r>
                  <a:rPr lang="en-US" sz="1200" b="1">
                    <a:solidFill>
                      <a:srgbClr val="E41165"/>
                    </a:solidFill>
                    <a:latin typeface="Calibri"/>
                    <a:ea typeface="Calibri"/>
                    <a:cs typeface="Calibri"/>
                    <a:sym typeface="Calibri"/>
                  </a:rPr>
                  <a:t>Lorem ipsum dolor</a:t>
                </a:r>
                <a:endParaRPr/>
              </a:p>
            </p:txBody>
          </p:sp>
          <p:sp>
            <p:nvSpPr>
              <p:cNvPr id="1017" name="Google Shape;1017;p27"/>
              <p:cNvSpPr/>
              <p:nvPr/>
            </p:nvSpPr>
            <p:spPr>
              <a:xfrm rot="5400000">
                <a:off x="6464554" y="924814"/>
                <a:ext cx="456692" cy="393700"/>
              </a:xfrm>
              <a:prstGeom prst="hexagon">
                <a:avLst>
                  <a:gd name="adj" fmla="val 26852"/>
                  <a:gd name="vf" fmla="val 11547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7"/>
              <p:cNvSpPr txBox="1"/>
              <p:nvPr/>
            </p:nvSpPr>
            <p:spPr>
              <a:xfrm>
                <a:off x="6559233" y="966600"/>
                <a:ext cx="267327" cy="3100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Calibri"/>
                    <a:ea typeface="Calibri"/>
                    <a:cs typeface="Calibri"/>
                    <a:sym typeface="Calibri"/>
                  </a:rPr>
                  <a:t>3</a:t>
                </a:r>
                <a:endParaRPr/>
              </a:p>
            </p:txBody>
          </p:sp>
        </p:grpSp>
        <p:grpSp>
          <p:nvGrpSpPr>
            <p:cNvPr id="1019" name="Google Shape;1019;p27"/>
            <p:cNvGrpSpPr/>
            <p:nvPr/>
          </p:nvGrpSpPr>
          <p:grpSpPr>
            <a:xfrm>
              <a:off x="3967793" y="748357"/>
              <a:ext cx="2158998" cy="456692"/>
              <a:chOff x="3981450" y="893318"/>
              <a:chExt cx="2158998" cy="456692"/>
            </a:xfrm>
          </p:grpSpPr>
          <p:sp>
            <p:nvSpPr>
              <p:cNvPr id="1020" name="Google Shape;1020;p27"/>
              <p:cNvSpPr/>
              <p:nvPr/>
            </p:nvSpPr>
            <p:spPr>
              <a:xfrm>
                <a:off x="4286250" y="964764"/>
                <a:ext cx="1854198" cy="313801"/>
              </a:xfrm>
              <a:prstGeom prst="rect">
                <a:avLst/>
              </a:prstGeom>
              <a:solidFill>
                <a:srgbClr val="D8D8D8"/>
              </a:solidFill>
              <a:ln>
                <a:noFill/>
              </a:ln>
            </p:spPr>
            <p:txBody>
              <a:bodyPr spcFirstLastPara="1" wrap="square" lIns="91425" tIns="45700" rIns="91425" bIns="45700" anchor="ctr" anchorCtr="0">
                <a:noAutofit/>
              </a:bodyPr>
              <a:lstStyle/>
              <a:p>
                <a:pPr marL="114294" marR="0" lvl="0" indent="0" algn="l" rtl="0">
                  <a:spcBef>
                    <a:spcPts val="0"/>
                  </a:spcBef>
                  <a:spcAft>
                    <a:spcPts val="0"/>
                  </a:spcAft>
                  <a:buNone/>
                </a:pPr>
                <a:r>
                  <a:rPr lang="en-US" sz="1200" b="1">
                    <a:solidFill>
                      <a:srgbClr val="E41165"/>
                    </a:solidFill>
                    <a:latin typeface="Calibri"/>
                    <a:ea typeface="Calibri"/>
                    <a:cs typeface="Calibri"/>
                    <a:sym typeface="Calibri"/>
                  </a:rPr>
                  <a:t>Lorem ipsum dolor</a:t>
                </a:r>
                <a:endParaRPr/>
              </a:p>
            </p:txBody>
          </p:sp>
          <p:sp>
            <p:nvSpPr>
              <p:cNvPr id="1021" name="Google Shape;1021;p27"/>
              <p:cNvSpPr/>
              <p:nvPr/>
            </p:nvSpPr>
            <p:spPr>
              <a:xfrm rot="5400000">
                <a:off x="3949954" y="924814"/>
                <a:ext cx="456692" cy="393700"/>
              </a:xfrm>
              <a:prstGeom prst="hexagon">
                <a:avLst>
                  <a:gd name="adj" fmla="val 26852"/>
                  <a:gd name="vf" fmla="val 115470"/>
                </a:avLst>
              </a:prstGeom>
              <a:solidFill>
                <a:srgbClr val="1E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7"/>
              <p:cNvSpPr txBox="1"/>
              <p:nvPr/>
            </p:nvSpPr>
            <p:spPr>
              <a:xfrm>
                <a:off x="4044633" y="966600"/>
                <a:ext cx="267327" cy="3100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Calibri"/>
                    <a:ea typeface="Calibri"/>
                    <a:cs typeface="Calibri"/>
                    <a:sym typeface="Calibri"/>
                  </a:rPr>
                  <a:t>2</a:t>
                </a:r>
                <a:endParaRPr/>
              </a:p>
            </p:txBody>
          </p:sp>
        </p:grpSp>
        <p:grpSp>
          <p:nvGrpSpPr>
            <p:cNvPr id="1023" name="Google Shape;1023;p27"/>
            <p:cNvGrpSpPr/>
            <p:nvPr/>
          </p:nvGrpSpPr>
          <p:grpSpPr>
            <a:xfrm>
              <a:off x="297445" y="748357"/>
              <a:ext cx="2054220" cy="456692"/>
              <a:chOff x="3981450" y="893318"/>
              <a:chExt cx="2054220" cy="456692"/>
            </a:xfrm>
          </p:grpSpPr>
          <p:sp>
            <p:nvSpPr>
              <p:cNvPr id="1024" name="Google Shape;1024;p27"/>
              <p:cNvSpPr/>
              <p:nvPr/>
            </p:nvSpPr>
            <p:spPr>
              <a:xfrm>
                <a:off x="4286250" y="964764"/>
                <a:ext cx="1749420" cy="313801"/>
              </a:xfrm>
              <a:prstGeom prst="rect">
                <a:avLst/>
              </a:prstGeom>
              <a:solidFill>
                <a:srgbClr val="D8D8D8"/>
              </a:solidFill>
              <a:ln>
                <a:noFill/>
              </a:ln>
            </p:spPr>
            <p:txBody>
              <a:bodyPr spcFirstLastPara="1" wrap="square" lIns="91425" tIns="45700" rIns="91425" bIns="45700" anchor="ctr" anchorCtr="0">
                <a:noAutofit/>
              </a:bodyPr>
              <a:lstStyle/>
              <a:p>
                <a:pPr marL="114294" marR="0" lvl="0" indent="0" algn="l" rtl="0">
                  <a:spcBef>
                    <a:spcPts val="0"/>
                  </a:spcBef>
                  <a:spcAft>
                    <a:spcPts val="0"/>
                  </a:spcAft>
                  <a:buNone/>
                </a:pPr>
                <a:r>
                  <a:rPr lang="en-US" sz="1200" b="1" dirty="0">
                    <a:solidFill>
                      <a:srgbClr val="E41165"/>
                    </a:solidFill>
                    <a:latin typeface="Calibri"/>
                    <a:ea typeface="Calibri"/>
                    <a:cs typeface="Calibri"/>
                    <a:sym typeface="Calibri"/>
                  </a:rPr>
                  <a:t>Lorem ipsum dolor</a:t>
                </a:r>
                <a:endParaRPr dirty="0"/>
              </a:p>
            </p:txBody>
          </p:sp>
          <p:sp>
            <p:nvSpPr>
              <p:cNvPr id="1025" name="Google Shape;1025;p27"/>
              <p:cNvSpPr/>
              <p:nvPr/>
            </p:nvSpPr>
            <p:spPr>
              <a:xfrm rot="5400000">
                <a:off x="3949954" y="924814"/>
                <a:ext cx="456692" cy="393700"/>
              </a:xfrm>
              <a:prstGeom prst="hexagon">
                <a:avLst>
                  <a:gd name="adj" fmla="val 26852"/>
                  <a:gd name="vf" fmla="val 115470"/>
                </a:avLst>
              </a:prstGeom>
              <a:solidFill>
                <a:srgbClr val="1E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7"/>
              <p:cNvSpPr txBox="1"/>
              <p:nvPr/>
            </p:nvSpPr>
            <p:spPr>
              <a:xfrm>
                <a:off x="4044633" y="966600"/>
                <a:ext cx="267327" cy="3100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Calibri"/>
                    <a:ea typeface="Calibri"/>
                    <a:cs typeface="Calibri"/>
                    <a:sym typeface="Calibri"/>
                  </a:rPr>
                  <a:t>1</a:t>
                </a:r>
                <a:endParaRPr/>
              </a:p>
            </p:txBody>
          </p:sp>
        </p:grpSp>
        <p:sp>
          <p:nvSpPr>
            <p:cNvPr id="1027" name="Google Shape;1027;p27"/>
            <p:cNvSpPr/>
            <p:nvPr/>
          </p:nvSpPr>
          <p:spPr>
            <a:xfrm>
              <a:off x="315913" y="1353638"/>
              <a:ext cx="914400" cy="914400"/>
            </a:xfrm>
            <a:prstGeom prst="blockArc">
              <a:avLst>
                <a:gd name="adj1" fmla="val 16178664"/>
                <a:gd name="adj2" fmla="val 12143160"/>
                <a:gd name="adj3" fmla="val 7377"/>
              </a:avLst>
            </a:prstGeom>
            <a:solidFill>
              <a:srgbClr val="9482C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dk1"/>
                </a:solidFill>
                <a:latin typeface="Calibri"/>
                <a:ea typeface="Calibri"/>
                <a:cs typeface="Calibri"/>
                <a:sym typeface="Calibri"/>
              </a:endParaRPr>
            </a:p>
          </p:txBody>
        </p:sp>
        <p:sp>
          <p:nvSpPr>
            <p:cNvPr id="1028" name="Google Shape;1028;p27"/>
            <p:cNvSpPr/>
            <p:nvPr/>
          </p:nvSpPr>
          <p:spPr>
            <a:xfrm>
              <a:off x="1487488" y="1353638"/>
              <a:ext cx="914400" cy="914400"/>
            </a:xfrm>
            <a:prstGeom prst="blockArc">
              <a:avLst>
                <a:gd name="adj1" fmla="val 16178664"/>
                <a:gd name="adj2" fmla="val 11726938"/>
                <a:gd name="adj3" fmla="val 7311"/>
              </a:avLst>
            </a:prstGeom>
            <a:solidFill>
              <a:srgbClr val="75BA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dk1"/>
                </a:solidFill>
                <a:latin typeface="Calibri"/>
                <a:ea typeface="Calibri"/>
                <a:cs typeface="Calibri"/>
                <a:sym typeface="Calibri"/>
              </a:endParaRPr>
            </a:p>
          </p:txBody>
        </p:sp>
        <p:sp>
          <p:nvSpPr>
            <p:cNvPr id="1029" name="Google Shape;1029;p27"/>
            <p:cNvSpPr/>
            <p:nvPr/>
          </p:nvSpPr>
          <p:spPr>
            <a:xfrm>
              <a:off x="426553" y="1580007"/>
              <a:ext cx="693122" cy="46166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b="1">
                  <a:solidFill>
                    <a:schemeClr val="dk1"/>
                  </a:solidFill>
                  <a:latin typeface="Calibri"/>
                  <a:ea typeface="Calibri"/>
                  <a:cs typeface="Calibri"/>
                  <a:sym typeface="Calibri"/>
                </a:rPr>
                <a:t>82</a:t>
              </a:r>
              <a:r>
                <a:rPr lang="en-US" sz="1000" b="1">
                  <a:solidFill>
                    <a:schemeClr val="dk1"/>
                  </a:solidFill>
                  <a:latin typeface="Calibri"/>
                  <a:ea typeface="Calibri"/>
                  <a:cs typeface="Calibri"/>
                  <a:sym typeface="Calibri"/>
                </a:rPr>
                <a:t>%</a:t>
              </a:r>
              <a:br>
                <a:rPr lang="en-US" sz="1100" b="1">
                  <a:solidFill>
                    <a:schemeClr val="dk1"/>
                  </a:solidFill>
                  <a:latin typeface="Calibri"/>
                  <a:ea typeface="Calibri"/>
                  <a:cs typeface="Calibri"/>
                  <a:sym typeface="Calibri"/>
                </a:rPr>
              </a:br>
              <a:r>
                <a:rPr lang="en-US" sz="800">
                  <a:solidFill>
                    <a:schemeClr val="dk1"/>
                  </a:solidFill>
                  <a:latin typeface="Calibri"/>
                  <a:ea typeface="Calibri"/>
                  <a:cs typeface="Calibri"/>
                  <a:sym typeface="Calibri"/>
                </a:rPr>
                <a:t>Lorem ipsum dolor sit amet </a:t>
              </a:r>
              <a:endParaRPr sz="800">
                <a:solidFill>
                  <a:schemeClr val="dk1"/>
                </a:solidFill>
                <a:latin typeface="Calibri"/>
                <a:ea typeface="Calibri"/>
                <a:cs typeface="Calibri"/>
                <a:sym typeface="Calibri"/>
              </a:endParaRPr>
            </a:p>
          </p:txBody>
        </p:sp>
        <p:sp>
          <p:nvSpPr>
            <p:cNvPr id="1030" name="Google Shape;1030;p27"/>
            <p:cNvSpPr/>
            <p:nvPr/>
          </p:nvSpPr>
          <p:spPr>
            <a:xfrm>
              <a:off x="1612707" y="1580007"/>
              <a:ext cx="663964" cy="46166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b="1">
                  <a:solidFill>
                    <a:schemeClr val="dk1"/>
                  </a:solidFill>
                  <a:latin typeface="Calibri"/>
                  <a:ea typeface="Calibri"/>
                  <a:cs typeface="Calibri"/>
                  <a:sym typeface="Calibri"/>
                </a:rPr>
                <a:t>77</a:t>
              </a:r>
              <a:r>
                <a:rPr lang="en-US" sz="1000" b="1">
                  <a:solidFill>
                    <a:schemeClr val="dk1"/>
                  </a:solidFill>
                  <a:latin typeface="Calibri"/>
                  <a:ea typeface="Calibri"/>
                  <a:cs typeface="Calibri"/>
                  <a:sym typeface="Calibri"/>
                </a:rPr>
                <a:t>%</a:t>
              </a:r>
              <a:br>
                <a:rPr lang="en-US" sz="1100" b="1">
                  <a:solidFill>
                    <a:schemeClr val="dk1"/>
                  </a:solidFill>
                  <a:latin typeface="Calibri"/>
                  <a:ea typeface="Calibri"/>
                  <a:cs typeface="Calibri"/>
                  <a:sym typeface="Calibri"/>
                </a:rPr>
              </a:br>
              <a:r>
                <a:rPr lang="en-US" sz="800">
                  <a:solidFill>
                    <a:schemeClr val="dk1"/>
                  </a:solidFill>
                  <a:latin typeface="Calibri"/>
                  <a:ea typeface="Calibri"/>
                  <a:cs typeface="Calibri"/>
                  <a:sym typeface="Calibri"/>
                </a:rPr>
                <a:t>Lorem ipsum dolor sit amet </a:t>
              </a:r>
              <a:endParaRPr sz="800">
                <a:solidFill>
                  <a:schemeClr val="dk1"/>
                </a:solidFill>
                <a:latin typeface="Calibri"/>
                <a:ea typeface="Calibri"/>
                <a:cs typeface="Calibri"/>
                <a:sym typeface="Calibri"/>
              </a:endParaRPr>
            </a:p>
          </p:txBody>
        </p:sp>
        <p:grpSp>
          <p:nvGrpSpPr>
            <p:cNvPr id="1031" name="Google Shape;1031;p27"/>
            <p:cNvGrpSpPr/>
            <p:nvPr/>
          </p:nvGrpSpPr>
          <p:grpSpPr>
            <a:xfrm>
              <a:off x="344488" y="2491779"/>
              <a:ext cx="147988" cy="369222"/>
              <a:chOff x="217" y="1802"/>
              <a:chExt cx="99" cy="247"/>
            </a:xfrm>
          </p:grpSpPr>
          <p:sp>
            <p:nvSpPr>
              <p:cNvPr id="1032" name="Google Shape;1032;p27"/>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33" name="Google Shape;1033;p27"/>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34" name="Google Shape;1034;p27"/>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35" name="Google Shape;1035;p27"/>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036" name="Google Shape;1036;p27"/>
            <p:cNvGrpSpPr/>
            <p:nvPr/>
          </p:nvGrpSpPr>
          <p:grpSpPr>
            <a:xfrm>
              <a:off x="555718" y="2491779"/>
              <a:ext cx="147988" cy="369222"/>
              <a:chOff x="217" y="1802"/>
              <a:chExt cx="99" cy="247"/>
            </a:xfrm>
          </p:grpSpPr>
          <p:sp>
            <p:nvSpPr>
              <p:cNvPr id="1037" name="Google Shape;1037;p27"/>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38" name="Google Shape;1038;p27"/>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39" name="Google Shape;1039;p27"/>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40" name="Google Shape;1040;p27"/>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041" name="Google Shape;1041;p27"/>
            <p:cNvGrpSpPr/>
            <p:nvPr/>
          </p:nvGrpSpPr>
          <p:grpSpPr>
            <a:xfrm>
              <a:off x="766945" y="2491779"/>
              <a:ext cx="147988" cy="369222"/>
              <a:chOff x="217" y="1802"/>
              <a:chExt cx="99" cy="247"/>
            </a:xfrm>
          </p:grpSpPr>
          <p:sp>
            <p:nvSpPr>
              <p:cNvPr id="1042" name="Google Shape;1042;p27"/>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43" name="Google Shape;1043;p27"/>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44" name="Google Shape;1044;p27"/>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45" name="Google Shape;1045;p27"/>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046" name="Google Shape;1046;p27"/>
            <p:cNvGrpSpPr/>
            <p:nvPr/>
          </p:nvGrpSpPr>
          <p:grpSpPr>
            <a:xfrm>
              <a:off x="978172" y="2491779"/>
              <a:ext cx="147988" cy="369222"/>
              <a:chOff x="217" y="1802"/>
              <a:chExt cx="99" cy="247"/>
            </a:xfrm>
          </p:grpSpPr>
          <p:sp>
            <p:nvSpPr>
              <p:cNvPr id="1047" name="Google Shape;1047;p27"/>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48" name="Google Shape;1048;p27"/>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49" name="Google Shape;1049;p27"/>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50" name="Google Shape;1050;p27"/>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051" name="Google Shape;1051;p27"/>
            <p:cNvGrpSpPr/>
            <p:nvPr/>
          </p:nvGrpSpPr>
          <p:grpSpPr>
            <a:xfrm>
              <a:off x="1189402" y="2491779"/>
              <a:ext cx="147988" cy="369222"/>
              <a:chOff x="217" y="1802"/>
              <a:chExt cx="99" cy="247"/>
            </a:xfrm>
          </p:grpSpPr>
          <p:sp>
            <p:nvSpPr>
              <p:cNvPr id="1052" name="Google Shape;1052;p27"/>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53" name="Google Shape;1053;p27"/>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54" name="Google Shape;1054;p27"/>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55" name="Google Shape;1055;p27"/>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056" name="Google Shape;1056;p27"/>
            <p:cNvGrpSpPr/>
            <p:nvPr/>
          </p:nvGrpSpPr>
          <p:grpSpPr>
            <a:xfrm>
              <a:off x="344488" y="2913503"/>
              <a:ext cx="147988" cy="369222"/>
              <a:chOff x="217" y="1802"/>
              <a:chExt cx="99" cy="247"/>
            </a:xfrm>
          </p:grpSpPr>
          <p:sp>
            <p:nvSpPr>
              <p:cNvPr id="1057" name="Google Shape;1057;p27"/>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58" name="Google Shape;1058;p27"/>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59" name="Google Shape;1059;p27"/>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60" name="Google Shape;1060;p27"/>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061" name="Google Shape;1061;p27"/>
            <p:cNvGrpSpPr/>
            <p:nvPr/>
          </p:nvGrpSpPr>
          <p:grpSpPr>
            <a:xfrm>
              <a:off x="555718" y="2913503"/>
              <a:ext cx="147988" cy="369222"/>
              <a:chOff x="217" y="1802"/>
              <a:chExt cx="99" cy="247"/>
            </a:xfrm>
          </p:grpSpPr>
          <p:sp>
            <p:nvSpPr>
              <p:cNvPr id="1062" name="Google Shape;1062;p27"/>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63" name="Google Shape;1063;p27"/>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64" name="Google Shape;1064;p27"/>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65" name="Google Shape;1065;p27"/>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066" name="Google Shape;1066;p27"/>
            <p:cNvGrpSpPr/>
            <p:nvPr/>
          </p:nvGrpSpPr>
          <p:grpSpPr>
            <a:xfrm>
              <a:off x="766945" y="2913503"/>
              <a:ext cx="147988" cy="369222"/>
              <a:chOff x="217" y="1802"/>
              <a:chExt cx="99" cy="247"/>
            </a:xfrm>
          </p:grpSpPr>
          <p:sp>
            <p:nvSpPr>
              <p:cNvPr id="1067" name="Google Shape;1067;p27"/>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68" name="Google Shape;1068;p27"/>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69" name="Google Shape;1069;p27"/>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70" name="Google Shape;1070;p27"/>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071" name="Google Shape;1071;p27"/>
            <p:cNvGrpSpPr/>
            <p:nvPr/>
          </p:nvGrpSpPr>
          <p:grpSpPr>
            <a:xfrm>
              <a:off x="978172" y="2913503"/>
              <a:ext cx="147988" cy="369222"/>
              <a:chOff x="217" y="1802"/>
              <a:chExt cx="99" cy="247"/>
            </a:xfrm>
          </p:grpSpPr>
          <p:sp>
            <p:nvSpPr>
              <p:cNvPr id="1072" name="Google Shape;1072;p27"/>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73" name="Google Shape;1073;p27"/>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74" name="Google Shape;1074;p27"/>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75" name="Google Shape;1075;p27"/>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076" name="Google Shape;1076;p27"/>
            <p:cNvGrpSpPr/>
            <p:nvPr/>
          </p:nvGrpSpPr>
          <p:grpSpPr>
            <a:xfrm>
              <a:off x="1189402" y="2913503"/>
              <a:ext cx="147988" cy="369222"/>
              <a:chOff x="217" y="1802"/>
              <a:chExt cx="99" cy="247"/>
            </a:xfrm>
          </p:grpSpPr>
          <p:sp>
            <p:nvSpPr>
              <p:cNvPr id="1077" name="Google Shape;1077;p27"/>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78" name="Google Shape;1078;p27"/>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79" name="Google Shape;1079;p27"/>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080" name="Google Shape;1080;p27"/>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sp>
          <p:nvSpPr>
            <p:cNvPr id="1081" name="Google Shape;1081;p27"/>
            <p:cNvSpPr/>
            <p:nvPr/>
          </p:nvSpPr>
          <p:spPr>
            <a:xfrm>
              <a:off x="1600200" y="2475746"/>
              <a:ext cx="912846" cy="7232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800">
                  <a:solidFill>
                    <a:schemeClr val="dk1"/>
                  </a:solidFill>
                  <a:latin typeface="Calibri"/>
                  <a:ea typeface="Calibri"/>
                  <a:cs typeface="Calibri"/>
                  <a:sym typeface="Calibri"/>
                </a:rPr>
                <a:t>Lorem</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a:solidFill>
                    <a:schemeClr val="dk1"/>
                  </a:solidFill>
                  <a:latin typeface="Calibri"/>
                  <a:ea typeface="Calibri"/>
                  <a:cs typeface="Calibri"/>
                  <a:sym typeface="Calibri"/>
                </a:rPr>
                <a:t>8    10</a:t>
              </a:r>
              <a:endParaRPr/>
            </a:p>
            <a:p>
              <a:pPr marL="0" marR="0" lvl="0" indent="0" algn="l" rtl="0">
                <a:spcBef>
                  <a:spcPts val="0"/>
                </a:spcBef>
                <a:spcAft>
                  <a:spcPts val="0"/>
                </a:spcAft>
                <a:buNone/>
              </a:pPr>
              <a:br>
                <a:rPr lang="en-US" sz="1100" b="1">
                  <a:solidFill>
                    <a:schemeClr val="dk1"/>
                  </a:solidFill>
                  <a:latin typeface="Calibri"/>
                  <a:ea typeface="Calibri"/>
                  <a:cs typeface="Calibri"/>
                  <a:sym typeface="Calibri"/>
                </a:rPr>
              </a:br>
              <a:r>
                <a:rPr lang="en-US" sz="800">
                  <a:solidFill>
                    <a:schemeClr val="dk1"/>
                  </a:solidFill>
                  <a:latin typeface="Calibri"/>
                  <a:ea typeface="Calibri"/>
                  <a:cs typeface="Calibri"/>
                  <a:sym typeface="Calibri"/>
                </a:rPr>
                <a:t>Lorem ipsum dolor sit</a:t>
              </a:r>
              <a:endParaRPr sz="800">
                <a:solidFill>
                  <a:schemeClr val="dk1"/>
                </a:solidFill>
                <a:latin typeface="Calibri"/>
                <a:ea typeface="Calibri"/>
                <a:cs typeface="Calibri"/>
                <a:sym typeface="Calibri"/>
              </a:endParaRPr>
            </a:p>
          </p:txBody>
        </p:sp>
        <p:sp>
          <p:nvSpPr>
            <p:cNvPr id="1082" name="Google Shape;1082;p27"/>
            <p:cNvSpPr/>
            <p:nvPr/>
          </p:nvSpPr>
          <p:spPr>
            <a:xfrm>
              <a:off x="1770374" y="2663135"/>
              <a:ext cx="142668" cy="199478"/>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800">
                  <a:solidFill>
                    <a:srgbClr val="3F3F3F"/>
                  </a:solidFill>
                  <a:latin typeface="Calibri"/>
                  <a:ea typeface="Calibri"/>
                  <a:cs typeface="Calibri"/>
                  <a:sym typeface="Calibri"/>
                </a:rPr>
                <a:t>out</a:t>
              </a:r>
              <a:br>
                <a:rPr lang="en-US" sz="800">
                  <a:solidFill>
                    <a:srgbClr val="3F3F3F"/>
                  </a:solidFill>
                  <a:latin typeface="Calibri"/>
                  <a:ea typeface="Calibri"/>
                  <a:cs typeface="Calibri"/>
                  <a:sym typeface="Calibri"/>
                </a:rPr>
              </a:br>
              <a:r>
                <a:rPr lang="en-US" sz="800">
                  <a:solidFill>
                    <a:srgbClr val="3F3F3F"/>
                  </a:solidFill>
                  <a:latin typeface="Calibri"/>
                  <a:ea typeface="Calibri"/>
                  <a:cs typeface="Calibri"/>
                  <a:sym typeface="Calibri"/>
                </a:rPr>
                <a:t>of</a:t>
              </a:r>
              <a:endParaRPr sz="1400">
                <a:solidFill>
                  <a:srgbClr val="3F3F3F"/>
                </a:solidFill>
                <a:latin typeface="Calibri"/>
                <a:ea typeface="Calibri"/>
                <a:cs typeface="Calibri"/>
                <a:sym typeface="Calibri"/>
              </a:endParaRPr>
            </a:p>
          </p:txBody>
        </p:sp>
        <p:grpSp>
          <p:nvGrpSpPr>
            <p:cNvPr id="1083" name="Google Shape;1083;p27"/>
            <p:cNvGrpSpPr/>
            <p:nvPr/>
          </p:nvGrpSpPr>
          <p:grpSpPr>
            <a:xfrm>
              <a:off x="290514" y="2398085"/>
              <a:ext cx="3410629" cy="1013927"/>
              <a:chOff x="192861" y="2543047"/>
              <a:chExt cx="3508282" cy="1013927"/>
            </a:xfrm>
          </p:grpSpPr>
          <p:cxnSp>
            <p:nvCxnSpPr>
              <p:cNvPr id="1084" name="Google Shape;1084;p27"/>
              <p:cNvCxnSpPr/>
              <p:nvPr/>
            </p:nvCxnSpPr>
            <p:spPr>
              <a:xfrm rot="10800000">
                <a:off x="192862" y="2543047"/>
                <a:ext cx="2313963" cy="0"/>
              </a:xfrm>
              <a:prstGeom prst="straightConnector1">
                <a:avLst/>
              </a:prstGeom>
              <a:noFill/>
              <a:ln w="9525" cap="flat" cmpd="sng">
                <a:solidFill>
                  <a:srgbClr val="7F7F7F"/>
                </a:solidFill>
                <a:prstDash val="solid"/>
                <a:round/>
                <a:headEnd type="none" w="sm" len="sm"/>
                <a:tailEnd type="none" w="sm" len="sm"/>
              </a:ln>
            </p:spPr>
          </p:cxnSp>
          <p:cxnSp>
            <p:nvCxnSpPr>
              <p:cNvPr id="1085" name="Google Shape;1085;p27"/>
              <p:cNvCxnSpPr/>
              <p:nvPr/>
            </p:nvCxnSpPr>
            <p:spPr>
              <a:xfrm rot="10800000">
                <a:off x="192861" y="3556974"/>
                <a:ext cx="3508282" cy="0"/>
              </a:xfrm>
              <a:prstGeom prst="straightConnector1">
                <a:avLst/>
              </a:prstGeom>
              <a:noFill/>
              <a:ln w="9525" cap="flat" cmpd="sng">
                <a:solidFill>
                  <a:srgbClr val="7F7F7F"/>
                </a:solidFill>
                <a:prstDash val="solid"/>
                <a:round/>
                <a:headEnd type="none" w="sm" len="sm"/>
                <a:tailEnd type="none" w="sm" len="sm"/>
              </a:ln>
            </p:spPr>
          </p:cxnSp>
        </p:grpSp>
        <p:grpSp>
          <p:nvGrpSpPr>
            <p:cNvPr id="1086" name="Google Shape;1086;p27"/>
            <p:cNvGrpSpPr/>
            <p:nvPr/>
          </p:nvGrpSpPr>
          <p:grpSpPr>
            <a:xfrm>
              <a:off x="447981" y="3491414"/>
              <a:ext cx="385762" cy="590550"/>
              <a:chOff x="259" y="2369"/>
              <a:chExt cx="243" cy="372"/>
            </a:xfrm>
          </p:grpSpPr>
          <p:cxnSp>
            <p:nvCxnSpPr>
              <p:cNvPr id="1087" name="Google Shape;1087;p27"/>
              <p:cNvCxnSpPr/>
              <p:nvPr/>
            </p:nvCxnSpPr>
            <p:spPr>
              <a:xfrm>
                <a:off x="294" y="2513"/>
                <a:ext cx="0" cy="19"/>
              </a:xfrm>
              <a:prstGeom prst="straightConnector1">
                <a:avLst/>
              </a:prstGeom>
              <a:noFill/>
              <a:ln w="12700" cap="rnd" cmpd="sng">
                <a:solidFill>
                  <a:srgbClr val="E41165"/>
                </a:solidFill>
                <a:prstDash val="solid"/>
                <a:round/>
                <a:headEnd type="none" w="med" len="med"/>
                <a:tailEnd type="none" w="med" len="med"/>
              </a:ln>
            </p:spPr>
          </p:cxnSp>
          <p:sp>
            <p:nvSpPr>
              <p:cNvPr id="1088" name="Google Shape;1088;p27"/>
              <p:cNvSpPr/>
              <p:nvPr/>
            </p:nvSpPr>
            <p:spPr>
              <a:xfrm>
                <a:off x="259" y="2369"/>
                <a:ext cx="129" cy="119"/>
              </a:xfrm>
              <a:custGeom>
                <a:avLst/>
                <a:gdLst/>
                <a:ahLst/>
                <a:cxnLst/>
                <a:rect l="l" t="t" r="r" b="b"/>
                <a:pathLst>
                  <a:path w="102" h="94" extrusionOk="0">
                    <a:moveTo>
                      <a:pt x="75" y="89"/>
                    </a:moveTo>
                    <a:cubicBezTo>
                      <a:pt x="75" y="57"/>
                      <a:pt x="75" y="57"/>
                      <a:pt x="75" y="57"/>
                    </a:cubicBezTo>
                    <a:cubicBezTo>
                      <a:pt x="96" y="57"/>
                      <a:pt x="96" y="57"/>
                      <a:pt x="96" y="57"/>
                    </a:cubicBezTo>
                    <a:cubicBezTo>
                      <a:pt x="99" y="57"/>
                      <a:pt x="100" y="55"/>
                      <a:pt x="101" y="54"/>
                    </a:cubicBezTo>
                    <a:cubicBezTo>
                      <a:pt x="102" y="51"/>
                      <a:pt x="101" y="48"/>
                      <a:pt x="100" y="46"/>
                    </a:cubicBezTo>
                    <a:cubicBezTo>
                      <a:pt x="56" y="3"/>
                      <a:pt x="56" y="3"/>
                      <a:pt x="56" y="3"/>
                    </a:cubicBezTo>
                    <a:cubicBezTo>
                      <a:pt x="53" y="0"/>
                      <a:pt x="48" y="0"/>
                      <a:pt x="45" y="3"/>
                    </a:cubicBezTo>
                    <a:cubicBezTo>
                      <a:pt x="2" y="46"/>
                      <a:pt x="2" y="46"/>
                      <a:pt x="2" y="46"/>
                    </a:cubicBezTo>
                    <a:cubicBezTo>
                      <a:pt x="0" y="48"/>
                      <a:pt x="0" y="51"/>
                      <a:pt x="1" y="54"/>
                    </a:cubicBezTo>
                    <a:cubicBezTo>
                      <a:pt x="2" y="56"/>
                      <a:pt x="4" y="57"/>
                      <a:pt x="6" y="57"/>
                    </a:cubicBezTo>
                    <a:cubicBezTo>
                      <a:pt x="28" y="57"/>
                      <a:pt x="28" y="57"/>
                      <a:pt x="28" y="57"/>
                    </a:cubicBezTo>
                    <a:cubicBezTo>
                      <a:pt x="28" y="94"/>
                      <a:pt x="28" y="94"/>
                      <a:pt x="28" y="94"/>
                    </a:cubicBezTo>
                  </a:path>
                </a:pathLst>
              </a:custGeom>
              <a:noFill/>
              <a:ln w="12700" cap="rnd"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089" name="Google Shape;1089;p27"/>
              <p:cNvCxnSpPr/>
              <p:nvPr/>
            </p:nvCxnSpPr>
            <p:spPr>
              <a:xfrm>
                <a:off x="457" y="2637"/>
                <a:ext cx="0" cy="15"/>
              </a:xfrm>
              <a:prstGeom prst="straightConnector1">
                <a:avLst/>
              </a:prstGeom>
              <a:noFill/>
              <a:ln w="12700" cap="rnd" cmpd="sng">
                <a:solidFill>
                  <a:srgbClr val="E41165"/>
                </a:solidFill>
                <a:prstDash val="solid"/>
                <a:round/>
                <a:headEnd type="none" w="med" len="med"/>
                <a:tailEnd type="none" w="med" len="med"/>
              </a:ln>
            </p:spPr>
          </p:cxnSp>
          <p:cxnSp>
            <p:nvCxnSpPr>
              <p:cNvPr id="1090" name="Google Shape;1090;p27"/>
              <p:cNvCxnSpPr/>
              <p:nvPr/>
            </p:nvCxnSpPr>
            <p:spPr>
              <a:xfrm>
                <a:off x="378" y="2666"/>
                <a:ext cx="0" cy="14"/>
              </a:xfrm>
              <a:prstGeom prst="straightConnector1">
                <a:avLst/>
              </a:prstGeom>
              <a:noFill/>
              <a:ln w="12700" cap="rnd" cmpd="sng">
                <a:solidFill>
                  <a:srgbClr val="E41165"/>
                </a:solidFill>
                <a:prstDash val="solid"/>
                <a:round/>
                <a:headEnd type="none" w="med" len="med"/>
                <a:tailEnd type="none" w="med" len="med"/>
              </a:ln>
            </p:spPr>
          </p:cxnSp>
          <p:cxnSp>
            <p:nvCxnSpPr>
              <p:cNvPr id="1091" name="Google Shape;1091;p27"/>
              <p:cNvCxnSpPr/>
              <p:nvPr/>
            </p:nvCxnSpPr>
            <p:spPr>
              <a:xfrm>
                <a:off x="378" y="2618"/>
                <a:ext cx="0" cy="24"/>
              </a:xfrm>
              <a:prstGeom prst="straightConnector1">
                <a:avLst/>
              </a:prstGeom>
              <a:noFill/>
              <a:ln w="12700" cap="rnd" cmpd="sng">
                <a:solidFill>
                  <a:srgbClr val="E41165"/>
                </a:solidFill>
                <a:prstDash val="solid"/>
                <a:round/>
                <a:headEnd type="none" w="med" len="med"/>
                <a:tailEnd type="none" w="med" len="med"/>
              </a:ln>
            </p:spPr>
          </p:cxnSp>
          <p:sp>
            <p:nvSpPr>
              <p:cNvPr id="1092" name="Google Shape;1092;p27"/>
              <p:cNvSpPr/>
              <p:nvPr/>
            </p:nvSpPr>
            <p:spPr>
              <a:xfrm>
                <a:off x="330" y="2459"/>
                <a:ext cx="172" cy="154"/>
              </a:xfrm>
              <a:custGeom>
                <a:avLst/>
                <a:gdLst/>
                <a:ahLst/>
                <a:cxnLst/>
                <a:rect l="l" t="t" r="r" b="b"/>
                <a:pathLst>
                  <a:path w="136" h="122" extrusionOk="0">
                    <a:moveTo>
                      <a:pt x="100" y="122"/>
                    </a:moveTo>
                    <a:cubicBezTo>
                      <a:pt x="100" y="77"/>
                      <a:pt x="100" y="77"/>
                      <a:pt x="100" y="77"/>
                    </a:cubicBezTo>
                    <a:cubicBezTo>
                      <a:pt x="129" y="77"/>
                      <a:pt x="129" y="77"/>
                      <a:pt x="129" y="77"/>
                    </a:cubicBezTo>
                    <a:cubicBezTo>
                      <a:pt x="133" y="77"/>
                      <a:pt x="134" y="74"/>
                      <a:pt x="135" y="72"/>
                    </a:cubicBezTo>
                    <a:cubicBezTo>
                      <a:pt x="136" y="69"/>
                      <a:pt x="136" y="64"/>
                      <a:pt x="134" y="62"/>
                    </a:cubicBezTo>
                    <a:cubicBezTo>
                      <a:pt x="75" y="4"/>
                      <a:pt x="75" y="4"/>
                      <a:pt x="75" y="4"/>
                    </a:cubicBezTo>
                    <a:cubicBezTo>
                      <a:pt x="71" y="0"/>
                      <a:pt x="65" y="0"/>
                      <a:pt x="61" y="4"/>
                    </a:cubicBezTo>
                    <a:cubicBezTo>
                      <a:pt x="3" y="62"/>
                      <a:pt x="3" y="62"/>
                      <a:pt x="3" y="62"/>
                    </a:cubicBezTo>
                    <a:cubicBezTo>
                      <a:pt x="0" y="64"/>
                      <a:pt x="0" y="69"/>
                      <a:pt x="1" y="72"/>
                    </a:cubicBezTo>
                    <a:cubicBezTo>
                      <a:pt x="2" y="75"/>
                      <a:pt x="5" y="77"/>
                      <a:pt x="8" y="77"/>
                    </a:cubicBezTo>
                    <a:cubicBezTo>
                      <a:pt x="38" y="77"/>
                      <a:pt x="38" y="77"/>
                      <a:pt x="38" y="77"/>
                    </a:cubicBezTo>
                    <a:cubicBezTo>
                      <a:pt x="38" y="107"/>
                      <a:pt x="38" y="107"/>
                      <a:pt x="38" y="107"/>
                    </a:cubicBezTo>
                  </a:path>
                </a:pathLst>
              </a:custGeom>
              <a:noFill/>
              <a:ln w="12700" cap="rnd"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093" name="Google Shape;1093;p27"/>
              <p:cNvCxnSpPr/>
              <p:nvPr/>
            </p:nvCxnSpPr>
            <p:spPr>
              <a:xfrm>
                <a:off x="416" y="2583"/>
                <a:ext cx="0" cy="65"/>
              </a:xfrm>
              <a:prstGeom prst="straightConnector1">
                <a:avLst/>
              </a:prstGeom>
              <a:noFill/>
              <a:ln w="12700" cap="rnd" cmpd="sng">
                <a:solidFill>
                  <a:srgbClr val="E41165"/>
                </a:solidFill>
                <a:prstDash val="solid"/>
                <a:round/>
                <a:headEnd type="none" w="med" len="med"/>
                <a:tailEnd type="none" w="med" len="med"/>
              </a:ln>
            </p:spPr>
          </p:cxnSp>
          <p:cxnSp>
            <p:nvCxnSpPr>
              <p:cNvPr id="1094" name="Google Shape;1094;p27"/>
              <p:cNvCxnSpPr/>
              <p:nvPr/>
            </p:nvCxnSpPr>
            <p:spPr>
              <a:xfrm>
                <a:off x="416" y="2672"/>
                <a:ext cx="0" cy="33"/>
              </a:xfrm>
              <a:prstGeom prst="straightConnector1">
                <a:avLst/>
              </a:prstGeom>
              <a:noFill/>
              <a:ln w="12700" cap="rnd" cmpd="sng">
                <a:solidFill>
                  <a:srgbClr val="E41165"/>
                </a:solidFill>
                <a:prstDash val="solid"/>
                <a:round/>
                <a:headEnd type="none" w="med" len="med"/>
                <a:tailEnd type="none" w="med" len="med"/>
              </a:ln>
            </p:spPr>
          </p:cxnSp>
          <p:cxnSp>
            <p:nvCxnSpPr>
              <p:cNvPr id="1095" name="Google Shape;1095;p27"/>
              <p:cNvCxnSpPr/>
              <p:nvPr/>
            </p:nvCxnSpPr>
            <p:spPr>
              <a:xfrm>
                <a:off x="416" y="2731"/>
                <a:ext cx="0" cy="10"/>
              </a:xfrm>
              <a:prstGeom prst="straightConnector1">
                <a:avLst/>
              </a:prstGeom>
              <a:noFill/>
              <a:ln w="12700" cap="rnd" cmpd="sng">
                <a:solidFill>
                  <a:srgbClr val="E41165"/>
                </a:solidFill>
                <a:prstDash val="solid"/>
                <a:round/>
                <a:headEnd type="none" w="med" len="med"/>
                <a:tailEnd type="none" w="med" len="med"/>
              </a:ln>
            </p:spPr>
          </p:cxnSp>
          <p:sp>
            <p:nvSpPr>
              <p:cNvPr id="1096" name="Google Shape;1096;p27"/>
              <p:cNvSpPr/>
              <p:nvPr/>
            </p:nvSpPr>
            <p:spPr>
              <a:xfrm>
                <a:off x="264" y="2588"/>
                <a:ext cx="63" cy="120"/>
              </a:xfrm>
              <a:custGeom>
                <a:avLst/>
                <a:gdLst/>
                <a:ahLst/>
                <a:cxnLst/>
                <a:rect l="l" t="t" r="r" b="b"/>
                <a:pathLst>
                  <a:path w="50" h="95" extrusionOk="0">
                    <a:moveTo>
                      <a:pt x="0" y="72"/>
                    </a:moveTo>
                    <a:cubicBezTo>
                      <a:pt x="0" y="85"/>
                      <a:pt x="11" y="95"/>
                      <a:pt x="25" y="95"/>
                    </a:cubicBezTo>
                    <a:cubicBezTo>
                      <a:pt x="38" y="95"/>
                      <a:pt x="50" y="85"/>
                      <a:pt x="50" y="72"/>
                    </a:cubicBezTo>
                    <a:cubicBezTo>
                      <a:pt x="50" y="59"/>
                      <a:pt x="36" y="53"/>
                      <a:pt x="25" y="48"/>
                    </a:cubicBezTo>
                    <a:cubicBezTo>
                      <a:pt x="13" y="42"/>
                      <a:pt x="0" y="36"/>
                      <a:pt x="0" y="23"/>
                    </a:cubicBezTo>
                    <a:cubicBezTo>
                      <a:pt x="0" y="10"/>
                      <a:pt x="11" y="0"/>
                      <a:pt x="25" y="0"/>
                    </a:cubicBezTo>
                    <a:cubicBezTo>
                      <a:pt x="38" y="0"/>
                      <a:pt x="50" y="10"/>
                      <a:pt x="50" y="23"/>
                    </a:cubicBezTo>
                  </a:path>
                </a:pathLst>
              </a:custGeom>
              <a:noFill/>
              <a:ln w="12700" cap="rnd"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097" name="Google Shape;1097;p27"/>
              <p:cNvCxnSpPr/>
              <p:nvPr/>
            </p:nvCxnSpPr>
            <p:spPr>
              <a:xfrm rot="10800000">
                <a:off x="295" y="2566"/>
                <a:ext cx="0" cy="22"/>
              </a:xfrm>
              <a:prstGeom prst="straightConnector1">
                <a:avLst/>
              </a:prstGeom>
              <a:noFill/>
              <a:ln w="12700" cap="rnd" cmpd="sng">
                <a:solidFill>
                  <a:srgbClr val="E41165"/>
                </a:solidFill>
                <a:prstDash val="solid"/>
                <a:miter lim="800000"/>
                <a:headEnd type="none" w="med" len="med"/>
                <a:tailEnd type="none" w="med" len="med"/>
              </a:ln>
            </p:spPr>
          </p:cxnSp>
          <p:cxnSp>
            <p:nvCxnSpPr>
              <p:cNvPr id="1098" name="Google Shape;1098;p27"/>
              <p:cNvCxnSpPr/>
              <p:nvPr/>
            </p:nvCxnSpPr>
            <p:spPr>
              <a:xfrm rot="10800000">
                <a:off x="295" y="2708"/>
                <a:ext cx="0" cy="21"/>
              </a:xfrm>
              <a:prstGeom prst="straightConnector1">
                <a:avLst/>
              </a:prstGeom>
              <a:noFill/>
              <a:ln w="12700" cap="rnd" cmpd="sng">
                <a:solidFill>
                  <a:srgbClr val="E41165"/>
                </a:solidFill>
                <a:prstDash val="solid"/>
                <a:miter lim="800000"/>
                <a:headEnd type="none" w="med" len="med"/>
                <a:tailEnd type="none" w="med" len="med"/>
              </a:ln>
            </p:spPr>
          </p:cxnSp>
        </p:grpSp>
        <p:sp>
          <p:nvSpPr>
            <p:cNvPr id="1099" name="Google Shape;1099;p27"/>
            <p:cNvSpPr/>
            <p:nvPr/>
          </p:nvSpPr>
          <p:spPr>
            <a:xfrm>
              <a:off x="296010" y="4173242"/>
              <a:ext cx="1433085" cy="1384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000">
                  <a:solidFill>
                    <a:schemeClr val="dk1"/>
                  </a:solidFill>
                  <a:latin typeface="Calibri"/>
                  <a:ea typeface="Calibri"/>
                  <a:cs typeface="Calibri"/>
                  <a:sym typeface="Calibri"/>
                </a:rPr>
                <a:t>Lorem ipsum dolor sit amet</a:t>
              </a:r>
              <a:endParaRPr sz="1000">
                <a:solidFill>
                  <a:schemeClr val="dk1"/>
                </a:solidFill>
                <a:latin typeface="Calibri"/>
                <a:ea typeface="Calibri"/>
                <a:cs typeface="Calibri"/>
                <a:sym typeface="Calibri"/>
              </a:endParaRPr>
            </a:p>
          </p:txBody>
        </p:sp>
        <p:sp>
          <p:nvSpPr>
            <p:cNvPr id="1100" name="Google Shape;1100;p27"/>
            <p:cNvSpPr/>
            <p:nvPr/>
          </p:nvSpPr>
          <p:spPr>
            <a:xfrm>
              <a:off x="929074" y="3538478"/>
              <a:ext cx="636393"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56</a:t>
              </a:r>
              <a:r>
                <a:rPr lang="en-US" sz="2000" b="1">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cxnSp>
          <p:nvCxnSpPr>
            <p:cNvPr id="1101" name="Google Shape;1101;p27"/>
            <p:cNvCxnSpPr/>
            <p:nvPr/>
          </p:nvCxnSpPr>
          <p:spPr>
            <a:xfrm>
              <a:off x="1888556" y="3462876"/>
              <a:ext cx="0" cy="932413"/>
            </a:xfrm>
            <a:prstGeom prst="straightConnector1">
              <a:avLst/>
            </a:prstGeom>
            <a:noFill/>
            <a:ln w="9525" cap="flat" cmpd="sng">
              <a:solidFill>
                <a:srgbClr val="7F7F7F"/>
              </a:solidFill>
              <a:prstDash val="solid"/>
              <a:round/>
              <a:headEnd type="none" w="sm" len="sm"/>
              <a:tailEnd type="none" w="sm" len="sm"/>
            </a:ln>
          </p:spPr>
        </p:cxnSp>
        <p:sp>
          <p:nvSpPr>
            <p:cNvPr id="1102" name="Google Shape;1102;p27"/>
            <p:cNvSpPr/>
            <p:nvPr/>
          </p:nvSpPr>
          <p:spPr>
            <a:xfrm>
              <a:off x="2606154" y="822411"/>
              <a:ext cx="1086316" cy="33855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100" b="1">
                  <a:solidFill>
                    <a:schemeClr val="dk1"/>
                  </a:solidFill>
                  <a:latin typeface="Calibri"/>
                  <a:ea typeface="Calibri"/>
                  <a:cs typeface="Calibri"/>
                  <a:sym typeface="Calibri"/>
                </a:rPr>
                <a:t>Lorem ipsum dolor sit amet </a:t>
              </a:r>
              <a:endParaRPr sz="1100" b="1">
                <a:solidFill>
                  <a:schemeClr val="dk1"/>
                </a:solidFill>
                <a:latin typeface="Calibri"/>
                <a:ea typeface="Calibri"/>
                <a:cs typeface="Calibri"/>
                <a:sym typeface="Calibri"/>
              </a:endParaRPr>
            </a:p>
          </p:txBody>
        </p:sp>
        <p:grpSp>
          <p:nvGrpSpPr>
            <p:cNvPr id="1103" name="Google Shape;1103;p27"/>
            <p:cNvGrpSpPr/>
            <p:nvPr/>
          </p:nvGrpSpPr>
          <p:grpSpPr>
            <a:xfrm>
              <a:off x="2650338" y="1131607"/>
              <a:ext cx="997948" cy="973961"/>
              <a:chOff x="2650336" y="1276569"/>
              <a:chExt cx="997948" cy="973961"/>
            </a:xfrm>
          </p:grpSpPr>
          <p:grpSp>
            <p:nvGrpSpPr>
              <p:cNvPr id="1104" name="Google Shape;1104;p27"/>
              <p:cNvGrpSpPr/>
              <p:nvPr/>
            </p:nvGrpSpPr>
            <p:grpSpPr>
              <a:xfrm>
                <a:off x="2650336" y="1276569"/>
                <a:ext cx="997948" cy="973961"/>
                <a:chOff x="2703195" y="1388537"/>
                <a:chExt cx="997948" cy="973961"/>
              </a:xfrm>
            </p:grpSpPr>
            <p:sp>
              <p:nvSpPr>
                <p:cNvPr id="1105" name="Google Shape;1105;p27"/>
                <p:cNvSpPr/>
                <p:nvPr/>
              </p:nvSpPr>
              <p:spPr>
                <a:xfrm rot="6721867">
                  <a:off x="2816177" y="1501518"/>
                  <a:ext cx="747998" cy="747998"/>
                </a:xfrm>
                <a:prstGeom prst="chord">
                  <a:avLst>
                    <a:gd name="adj1" fmla="val 2740510"/>
                    <a:gd name="adj2" fmla="val 16208969"/>
                  </a:avLst>
                </a:prstGeom>
                <a:solidFill>
                  <a:srgbClr val="9482C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cxnSp>
              <p:nvCxnSpPr>
                <p:cNvPr id="1106" name="Google Shape;1106;p27"/>
                <p:cNvCxnSpPr/>
                <p:nvPr/>
              </p:nvCxnSpPr>
              <p:spPr>
                <a:xfrm rot="10800000">
                  <a:off x="2703195" y="2014020"/>
                  <a:ext cx="997948" cy="0"/>
                </a:xfrm>
                <a:prstGeom prst="straightConnector1">
                  <a:avLst/>
                </a:prstGeom>
                <a:noFill/>
                <a:ln w="9525" cap="flat" cmpd="sng">
                  <a:solidFill>
                    <a:schemeClr val="dk1"/>
                  </a:solidFill>
                  <a:prstDash val="solid"/>
                  <a:round/>
                  <a:headEnd type="none" w="sm" len="sm"/>
                  <a:tailEnd type="none" w="sm" len="sm"/>
                </a:ln>
              </p:spPr>
            </p:cxnSp>
          </p:grpSp>
          <p:sp>
            <p:nvSpPr>
              <p:cNvPr id="1107" name="Google Shape;1107;p27"/>
              <p:cNvSpPr/>
              <p:nvPr/>
            </p:nvSpPr>
            <p:spPr>
              <a:xfrm>
                <a:off x="2823901" y="1709980"/>
                <a:ext cx="650819" cy="1384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b="1">
                    <a:solidFill>
                      <a:schemeClr val="dk1"/>
                    </a:solidFill>
                    <a:latin typeface="Calibri"/>
                    <a:ea typeface="Calibri"/>
                    <a:cs typeface="Calibri"/>
                    <a:sym typeface="Calibri"/>
                  </a:rPr>
                  <a:t>Lorem ipsum </a:t>
                </a:r>
                <a:endParaRPr/>
              </a:p>
            </p:txBody>
          </p:sp>
          <p:sp>
            <p:nvSpPr>
              <p:cNvPr id="1108" name="Google Shape;1108;p27"/>
              <p:cNvSpPr/>
              <p:nvPr/>
            </p:nvSpPr>
            <p:spPr>
              <a:xfrm>
                <a:off x="3062224" y="1492546"/>
                <a:ext cx="174172" cy="174172"/>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91" b="1">
                    <a:solidFill>
                      <a:schemeClr val="dk1"/>
                    </a:solidFill>
                    <a:latin typeface="Calibri"/>
                    <a:ea typeface="Calibri"/>
                    <a:cs typeface="Calibri"/>
                    <a:sym typeface="Calibri"/>
                  </a:rPr>
                  <a:t>1</a:t>
                </a:r>
                <a:endParaRPr/>
              </a:p>
            </p:txBody>
          </p:sp>
        </p:grpSp>
        <p:grpSp>
          <p:nvGrpSpPr>
            <p:cNvPr id="1109" name="Google Shape;1109;p27"/>
            <p:cNvGrpSpPr/>
            <p:nvPr/>
          </p:nvGrpSpPr>
          <p:grpSpPr>
            <a:xfrm>
              <a:off x="2650338" y="1871836"/>
              <a:ext cx="997948" cy="973961"/>
              <a:chOff x="2650336" y="1276569"/>
              <a:chExt cx="997948" cy="973961"/>
            </a:xfrm>
          </p:grpSpPr>
          <p:grpSp>
            <p:nvGrpSpPr>
              <p:cNvPr id="1110" name="Google Shape;1110;p27"/>
              <p:cNvGrpSpPr/>
              <p:nvPr/>
            </p:nvGrpSpPr>
            <p:grpSpPr>
              <a:xfrm>
                <a:off x="2650336" y="1276569"/>
                <a:ext cx="997948" cy="973961"/>
                <a:chOff x="2703195" y="1388537"/>
                <a:chExt cx="997948" cy="973961"/>
              </a:xfrm>
            </p:grpSpPr>
            <p:sp>
              <p:nvSpPr>
                <p:cNvPr id="1111" name="Google Shape;1111;p27"/>
                <p:cNvSpPr/>
                <p:nvPr/>
              </p:nvSpPr>
              <p:spPr>
                <a:xfrm rot="6721867">
                  <a:off x="2816177" y="1501518"/>
                  <a:ext cx="747998" cy="747998"/>
                </a:xfrm>
                <a:prstGeom prst="chord">
                  <a:avLst>
                    <a:gd name="adj1" fmla="val 2760907"/>
                    <a:gd name="adj2" fmla="val 16234343"/>
                  </a:avLst>
                </a:prstGeom>
                <a:solidFill>
                  <a:srgbClr val="75BA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dk1"/>
                    </a:solidFill>
                    <a:latin typeface="Calibri"/>
                    <a:ea typeface="Calibri"/>
                    <a:cs typeface="Calibri"/>
                    <a:sym typeface="Calibri"/>
                  </a:endParaRPr>
                </a:p>
              </p:txBody>
            </p:sp>
            <p:cxnSp>
              <p:nvCxnSpPr>
                <p:cNvPr id="1112" name="Google Shape;1112;p27"/>
                <p:cNvCxnSpPr/>
                <p:nvPr/>
              </p:nvCxnSpPr>
              <p:spPr>
                <a:xfrm rot="10800000">
                  <a:off x="2703195" y="2014020"/>
                  <a:ext cx="997948" cy="0"/>
                </a:xfrm>
                <a:prstGeom prst="straightConnector1">
                  <a:avLst/>
                </a:prstGeom>
                <a:noFill/>
                <a:ln w="9525" cap="flat" cmpd="sng">
                  <a:solidFill>
                    <a:schemeClr val="dk1"/>
                  </a:solidFill>
                  <a:prstDash val="solid"/>
                  <a:round/>
                  <a:headEnd type="none" w="sm" len="sm"/>
                  <a:tailEnd type="none" w="sm" len="sm"/>
                </a:ln>
              </p:spPr>
            </p:cxnSp>
          </p:grpSp>
          <p:sp>
            <p:nvSpPr>
              <p:cNvPr id="1113" name="Google Shape;1113;p27"/>
              <p:cNvSpPr/>
              <p:nvPr/>
            </p:nvSpPr>
            <p:spPr>
              <a:xfrm>
                <a:off x="2823901" y="1709980"/>
                <a:ext cx="650819" cy="1384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b="1">
                    <a:solidFill>
                      <a:schemeClr val="dk1"/>
                    </a:solidFill>
                    <a:latin typeface="Calibri"/>
                    <a:ea typeface="Calibri"/>
                    <a:cs typeface="Calibri"/>
                    <a:sym typeface="Calibri"/>
                  </a:rPr>
                  <a:t>Lorem ipsum </a:t>
                </a:r>
                <a:endParaRPr/>
              </a:p>
            </p:txBody>
          </p:sp>
          <p:sp>
            <p:nvSpPr>
              <p:cNvPr id="1114" name="Google Shape;1114;p27"/>
              <p:cNvSpPr/>
              <p:nvPr/>
            </p:nvSpPr>
            <p:spPr>
              <a:xfrm>
                <a:off x="3062224" y="1492546"/>
                <a:ext cx="174172" cy="174172"/>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91" b="1">
                    <a:solidFill>
                      <a:schemeClr val="dk1"/>
                    </a:solidFill>
                    <a:latin typeface="Calibri"/>
                    <a:ea typeface="Calibri"/>
                    <a:cs typeface="Calibri"/>
                    <a:sym typeface="Calibri"/>
                  </a:rPr>
                  <a:t>2</a:t>
                </a:r>
                <a:endParaRPr/>
              </a:p>
            </p:txBody>
          </p:sp>
        </p:grpSp>
        <p:grpSp>
          <p:nvGrpSpPr>
            <p:cNvPr id="1115" name="Google Shape;1115;p27"/>
            <p:cNvGrpSpPr/>
            <p:nvPr/>
          </p:nvGrpSpPr>
          <p:grpSpPr>
            <a:xfrm>
              <a:off x="2650338" y="2636947"/>
              <a:ext cx="997948" cy="973961"/>
              <a:chOff x="2650336" y="1276569"/>
              <a:chExt cx="997948" cy="973961"/>
            </a:xfrm>
          </p:grpSpPr>
          <p:grpSp>
            <p:nvGrpSpPr>
              <p:cNvPr id="1116" name="Google Shape;1116;p27"/>
              <p:cNvGrpSpPr/>
              <p:nvPr/>
            </p:nvGrpSpPr>
            <p:grpSpPr>
              <a:xfrm>
                <a:off x="2650336" y="1276569"/>
                <a:ext cx="997948" cy="973961"/>
                <a:chOff x="2703195" y="1388537"/>
                <a:chExt cx="997948" cy="973961"/>
              </a:xfrm>
            </p:grpSpPr>
            <p:sp>
              <p:nvSpPr>
                <p:cNvPr id="1117" name="Google Shape;1117;p27"/>
                <p:cNvSpPr/>
                <p:nvPr/>
              </p:nvSpPr>
              <p:spPr>
                <a:xfrm rot="6721867">
                  <a:off x="2816177" y="1501518"/>
                  <a:ext cx="747998" cy="747998"/>
                </a:xfrm>
                <a:prstGeom prst="chord">
                  <a:avLst>
                    <a:gd name="adj1" fmla="val 2736888"/>
                    <a:gd name="adj2" fmla="val 16229284"/>
                  </a:avLst>
                </a:prstGeom>
                <a:solidFill>
                  <a:srgbClr val="A2F0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cxnSp>
              <p:nvCxnSpPr>
                <p:cNvPr id="1118" name="Google Shape;1118;p27"/>
                <p:cNvCxnSpPr/>
                <p:nvPr/>
              </p:nvCxnSpPr>
              <p:spPr>
                <a:xfrm rot="10800000">
                  <a:off x="2703195" y="2014020"/>
                  <a:ext cx="997948" cy="0"/>
                </a:xfrm>
                <a:prstGeom prst="straightConnector1">
                  <a:avLst/>
                </a:prstGeom>
                <a:noFill/>
                <a:ln w="9525" cap="flat" cmpd="sng">
                  <a:solidFill>
                    <a:schemeClr val="dk1"/>
                  </a:solidFill>
                  <a:prstDash val="solid"/>
                  <a:round/>
                  <a:headEnd type="none" w="sm" len="sm"/>
                  <a:tailEnd type="none" w="sm" len="sm"/>
                </a:ln>
              </p:spPr>
            </p:cxnSp>
          </p:grpSp>
          <p:sp>
            <p:nvSpPr>
              <p:cNvPr id="1119" name="Google Shape;1119;p27"/>
              <p:cNvSpPr/>
              <p:nvPr/>
            </p:nvSpPr>
            <p:spPr>
              <a:xfrm>
                <a:off x="2823901" y="1709980"/>
                <a:ext cx="650819" cy="1384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b="1">
                    <a:solidFill>
                      <a:schemeClr val="dk1"/>
                    </a:solidFill>
                    <a:latin typeface="Calibri"/>
                    <a:ea typeface="Calibri"/>
                    <a:cs typeface="Calibri"/>
                    <a:sym typeface="Calibri"/>
                  </a:rPr>
                  <a:t>Lorem ipsum </a:t>
                </a:r>
                <a:endParaRPr/>
              </a:p>
            </p:txBody>
          </p:sp>
          <p:sp>
            <p:nvSpPr>
              <p:cNvPr id="1120" name="Google Shape;1120;p27"/>
              <p:cNvSpPr/>
              <p:nvPr/>
            </p:nvSpPr>
            <p:spPr>
              <a:xfrm>
                <a:off x="3062224" y="1492546"/>
                <a:ext cx="174172" cy="174172"/>
              </a:xfrm>
              <a:prstGeom prst="ellipse">
                <a:avLst/>
              </a:prstGeom>
              <a:noFill/>
              <a:ln w="12700" cap="flat" cmpd="sng">
                <a:solidFill>
                  <a:srgbClr val="1E23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91" b="1">
                    <a:solidFill>
                      <a:schemeClr val="dk1"/>
                    </a:solidFill>
                    <a:latin typeface="Calibri"/>
                    <a:ea typeface="Calibri"/>
                    <a:cs typeface="Calibri"/>
                    <a:sym typeface="Calibri"/>
                  </a:rPr>
                  <a:t>3</a:t>
                </a:r>
                <a:endParaRPr/>
              </a:p>
            </p:txBody>
          </p:sp>
        </p:grpSp>
        <p:cxnSp>
          <p:nvCxnSpPr>
            <p:cNvPr id="1121" name="Google Shape;1121;p27"/>
            <p:cNvCxnSpPr/>
            <p:nvPr/>
          </p:nvCxnSpPr>
          <p:spPr>
            <a:xfrm rot="10800000">
              <a:off x="6422133" y="2248795"/>
              <a:ext cx="2444621" cy="0"/>
            </a:xfrm>
            <a:prstGeom prst="straightConnector1">
              <a:avLst/>
            </a:prstGeom>
            <a:noFill/>
            <a:ln w="9525" cap="flat" cmpd="sng">
              <a:solidFill>
                <a:srgbClr val="7F7F7F"/>
              </a:solidFill>
              <a:prstDash val="solid"/>
              <a:round/>
              <a:headEnd type="none" w="sm" len="sm"/>
              <a:tailEnd type="none" w="sm" len="sm"/>
            </a:ln>
          </p:spPr>
        </p:cxnSp>
        <p:sp>
          <p:nvSpPr>
            <p:cNvPr id="1122" name="Google Shape;1122;p27"/>
            <p:cNvSpPr/>
            <p:nvPr/>
          </p:nvSpPr>
          <p:spPr>
            <a:xfrm>
              <a:off x="6485167" y="1914797"/>
              <a:ext cx="1433085" cy="1384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000">
                  <a:solidFill>
                    <a:schemeClr val="dk1"/>
                  </a:solidFill>
                  <a:latin typeface="Calibri"/>
                  <a:ea typeface="Calibri"/>
                  <a:cs typeface="Calibri"/>
                  <a:sym typeface="Calibri"/>
                </a:rPr>
                <a:t>Lorem ipsum dolor sit amet</a:t>
              </a:r>
              <a:endParaRPr sz="1000">
                <a:solidFill>
                  <a:schemeClr val="dk1"/>
                </a:solidFill>
                <a:latin typeface="Calibri"/>
                <a:ea typeface="Calibri"/>
                <a:cs typeface="Calibri"/>
                <a:sym typeface="Calibri"/>
              </a:endParaRPr>
            </a:p>
          </p:txBody>
        </p:sp>
        <p:sp>
          <p:nvSpPr>
            <p:cNvPr id="1123" name="Google Shape;1123;p27"/>
            <p:cNvSpPr/>
            <p:nvPr/>
          </p:nvSpPr>
          <p:spPr>
            <a:xfrm>
              <a:off x="6527364" y="1315120"/>
              <a:ext cx="636393"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33</a:t>
              </a:r>
              <a:r>
                <a:rPr lang="en-US" sz="2000" b="1">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cxnSp>
          <p:nvCxnSpPr>
            <p:cNvPr id="1124" name="Google Shape;1124;p27"/>
            <p:cNvCxnSpPr/>
            <p:nvPr/>
          </p:nvCxnSpPr>
          <p:spPr>
            <a:xfrm rot="10800000">
              <a:off x="6422133" y="3356027"/>
              <a:ext cx="2444621" cy="0"/>
            </a:xfrm>
            <a:prstGeom prst="straightConnector1">
              <a:avLst/>
            </a:prstGeom>
            <a:noFill/>
            <a:ln w="9525" cap="flat" cmpd="sng">
              <a:solidFill>
                <a:srgbClr val="7F7F7F"/>
              </a:solidFill>
              <a:prstDash val="solid"/>
              <a:round/>
              <a:headEnd type="none" w="sm" len="sm"/>
              <a:tailEnd type="none" w="sm" len="sm"/>
            </a:ln>
          </p:spPr>
        </p:cxnSp>
        <p:sp>
          <p:nvSpPr>
            <p:cNvPr id="1125" name="Google Shape;1125;p27"/>
            <p:cNvSpPr/>
            <p:nvPr/>
          </p:nvSpPr>
          <p:spPr>
            <a:xfrm>
              <a:off x="6482284" y="3025613"/>
              <a:ext cx="1433085" cy="1384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000">
                  <a:solidFill>
                    <a:schemeClr val="dk1"/>
                  </a:solidFill>
                  <a:latin typeface="Calibri"/>
                  <a:ea typeface="Calibri"/>
                  <a:cs typeface="Calibri"/>
                  <a:sym typeface="Calibri"/>
                </a:rPr>
                <a:t>Lorem ipsum dolor sit amet</a:t>
              </a:r>
              <a:endParaRPr sz="1000">
                <a:solidFill>
                  <a:schemeClr val="dk1"/>
                </a:solidFill>
                <a:latin typeface="Calibri"/>
                <a:ea typeface="Calibri"/>
                <a:cs typeface="Calibri"/>
                <a:sym typeface="Calibri"/>
              </a:endParaRPr>
            </a:p>
          </p:txBody>
        </p:sp>
        <p:sp>
          <p:nvSpPr>
            <p:cNvPr id="1126" name="Google Shape;1126;p27"/>
            <p:cNvSpPr/>
            <p:nvPr/>
          </p:nvSpPr>
          <p:spPr>
            <a:xfrm>
              <a:off x="6527364" y="2434793"/>
              <a:ext cx="636393"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46</a:t>
              </a:r>
              <a:r>
                <a:rPr lang="en-US" sz="2000" b="1">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sp>
          <p:nvSpPr>
            <p:cNvPr id="1127" name="Google Shape;1127;p27"/>
            <p:cNvSpPr/>
            <p:nvPr/>
          </p:nvSpPr>
          <p:spPr>
            <a:xfrm>
              <a:off x="6489694" y="4195867"/>
              <a:ext cx="1433085" cy="1384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000">
                  <a:solidFill>
                    <a:schemeClr val="dk1"/>
                  </a:solidFill>
                  <a:latin typeface="Calibri"/>
                  <a:ea typeface="Calibri"/>
                  <a:cs typeface="Calibri"/>
                  <a:sym typeface="Calibri"/>
                </a:rPr>
                <a:t>Lorem ipsum dolor sit amet</a:t>
              </a:r>
              <a:endParaRPr sz="1000">
                <a:solidFill>
                  <a:schemeClr val="dk1"/>
                </a:solidFill>
                <a:latin typeface="Calibri"/>
                <a:ea typeface="Calibri"/>
                <a:cs typeface="Calibri"/>
                <a:sym typeface="Calibri"/>
              </a:endParaRPr>
            </a:p>
          </p:txBody>
        </p:sp>
        <p:sp>
          <p:nvSpPr>
            <p:cNvPr id="1128" name="Google Shape;1128;p27"/>
            <p:cNvSpPr/>
            <p:nvPr/>
          </p:nvSpPr>
          <p:spPr>
            <a:xfrm>
              <a:off x="6527364" y="3566907"/>
              <a:ext cx="636393"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69</a:t>
              </a:r>
              <a:r>
                <a:rPr lang="en-US" sz="2000" b="1">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grpSp>
          <p:nvGrpSpPr>
            <p:cNvPr id="1129" name="Google Shape;1129;p27"/>
            <p:cNvGrpSpPr/>
            <p:nvPr/>
          </p:nvGrpSpPr>
          <p:grpSpPr>
            <a:xfrm>
              <a:off x="8059279" y="3510782"/>
              <a:ext cx="675612" cy="547956"/>
              <a:chOff x="5012" y="2340"/>
              <a:chExt cx="561" cy="455"/>
            </a:xfrm>
          </p:grpSpPr>
          <p:sp>
            <p:nvSpPr>
              <p:cNvPr id="1130" name="Google Shape;1130;p27"/>
              <p:cNvSpPr/>
              <p:nvPr/>
            </p:nvSpPr>
            <p:spPr>
              <a:xfrm>
                <a:off x="5012" y="2520"/>
                <a:ext cx="137" cy="275"/>
              </a:xfrm>
              <a:custGeom>
                <a:avLst/>
                <a:gdLst/>
                <a:ahLst/>
                <a:cxnLst/>
                <a:rect l="l" t="t" r="r" b="b"/>
                <a:pathLst>
                  <a:path w="57" h="114" extrusionOk="0">
                    <a:moveTo>
                      <a:pt x="0" y="0"/>
                    </a:moveTo>
                    <a:cubicBezTo>
                      <a:pt x="0" y="0"/>
                      <a:pt x="13" y="33"/>
                      <a:pt x="57" y="48"/>
                    </a:cubicBezTo>
                    <a:cubicBezTo>
                      <a:pt x="57" y="114"/>
                      <a:pt x="57" y="114"/>
                      <a:pt x="57" y="114"/>
                    </a:cubicBezTo>
                    <a:cubicBezTo>
                      <a:pt x="13" y="99"/>
                      <a:pt x="0" y="66"/>
                      <a:pt x="0" y="66"/>
                    </a:cubicBezTo>
                    <a:lnTo>
                      <a:pt x="0" y="0"/>
                    </a:lnTo>
                    <a:close/>
                  </a:path>
                </a:pathLst>
              </a:custGeom>
              <a:noFill/>
              <a:ln w="12700"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131" name="Google Shape;1131;p27"/>
              <p:cNvCxnSpPr/>
              <p:nvPr/>
            </p:nvCxnSpPr>
            <p:spPr>
              <a:xfrm flipH="1">
                <a:off x="5149" y="2467"/>
                <a:ext cx="172" cy="169"/>
              </a:xfrm>
              <a:prstGeom prst="straightConnector1">
                <a:avLst/>
              </a:prstGeom>
              <a:noFill/>
              <a:ln w="12700" cap="rnd" cmpd="sng">
                <a:solidFill>
                  <a:srgbClr val="7F7F7F"/>
                </a:solidFill>
                <a:prstDash val="solid"/>
                <a:round/>
                <a:headEnd type="none" w="med" len="med"/>
                <a:tailEnd type="none" w="med" len="med"/>
              </a:ln>
            </p:spPr>
          </p:cxnSp>
          <p:cxnSp>
            <p:nvCxnSpPr>
              <p:cNvPr id="1132" name="Google Shape;1132;p27"/>
              <p:cNvCxnSpPr/>
              <p:nvPr/>
            </p:nvCxnSpPr>
            <p:spPr>
              <a:xfrm flipH="1">
                <a:off x="5149" y="2706"/>
                <a:ext cx="89" cy="89"/>
              </a:xfrm>
              <a:prstGeom prst="straightConnector1">
                <a:avLst/>
              </a:prstGeom>
              <a:noFill/>
              <a:ln w="12700" cap="flat" cmpd="sng">
                <a:solidFill>
                  <a:srgbClr val="7F7F7F"/>
                </a:solidFill>
                <a:prstDash val="solid"/>
                <a:round/>
                <a:headEnd type="none" w="med" len="med"/>
                <a:tailEnd type="none" w="med" len="med"/>
              </a:ln>
            </p:spPr>
          </p:cxnSp>
          <p:cxnSp>
            <p:nvCxnSpPr>
              <p:cNvPr id="1133" name="Google Shape;1133;p27"/>
              <p:cNvCxnSpPr/>
              <p:nvPr/>
            </p:nvCxnSpPr>
            <p:spPr>
              <a:xfrm flipH="1">
                <a:off x="5283" y="2467"/>
                <a:ext cx="38" cy="128"/>
              </a:xfrm>
              <a:prstGeom prst="straightConnector1">
                <a:avLst/>
              </a:prstGeom>
              <a:noFill/>
              <a:ln w="12700" cap="rnd" cmpd="sng">
                <a:solidFill>
                  <a:srgbClr val="7F7F7F"/>
                </a:solidFill>
                <a:prstDash val="solid"/>
                <a:round/>
                <a:headEnd type="none" w="med" len="med"/>
                <a:tailEnd type="none" w="med" len="med"/>
              </a:ln>
            </p:spPr>
          </p:cxnSp>
          <p:cxnSp>
            <p:nvCxnSpPr>
              <p:cNvPr id="1134" name="Google Shape;1134;p27"/>
              <p:cNvCxnSpPr/>
              <p:nvPr/>
            </p:nvCxnSpPr>
            <p:spPr>
              <a:xfrm rot="10800000" flipH="1">
                <a:off x="5012" y="2467"/>
                <a:ext cx="309" cy="53"/>
              </a:xfrm>
              <a:prstGeom prst="straightConnector1">
                <a:avLst/>
              </a:prstGeom>
              <a:noFill/>
              <a:ln w="12700" cap="rnd" cmpd="sng">
                <a:solidFill>
                  <a:srgbClr val="7F7F7F"/>
                </a:solidFill>
                <a:prstDash val="solid"/>
                <a:round/>
                <a:headEnd type="none" w="med" len="med"/>
                <a:tailEnd type="none" w="med" len="med"/>
              </a:ln>
            </p:spPr>
          </p:cxnSp>
          <p:sp>
            <p:nvSpPr>
              <p:cNvPr id="1135" name="Google Shape;1135;p27"/>
              <p:cNvSpPr/>
              <p:nvPr/>
            </p:nvSpPr>
            <p:spPr>
              <a:xfrm>
                <a:off x="5082" y="2340"/>
                <a:ext cx="491" cy="445"/>
              </a:xfrm>
              <a:custGeom>
                <a:avLst/>
                <a:gdLst/>
                <a:ahLst/>
                <a:cxnLst/>
                <a:rect l="l" t="t" r="r" b="b"/>
                <a:pathLst>
                  <a:path w="205" h="185" extrusionOk="0">
                    <a:moveTo>
                      <a:pt x="205" y="54"/>
                    </a:moveTo>
                    <a:cubicBezTo>
                      <a:pt x="205" y="131"/>
                      <a:pt x="205" y="131"/>
                      <a:pt x="205" y="131"/>
                    </a:cubicBezTo>
                    <a:cubicBezTo>
                      <a:pt x="205" y="161"/>
                      <a:pt x="159" y="185"/>
                      <a:pt x="102" y="185"/>
                    </a:cubicBezTo>
                    <a:cubicBezTo>
                      <a:pt x="96" y="185"/>
                      <a:pt x="90" y="185"/>
                      <a:pt x="84" y="185"/>
                    </a:cubicBezTo>
                    <a:cubicBezTo>
                      <a:pt x="84" y="108"/>
                      <a:pt x="84" y="108"/>
                      <a:pt x="84" y="108"/>
                    </a:cubicBezTo>
                    <a:cubicBezTo>
                      <a:pt x="89" y="108"/>
                      <a:pt x="97" y="108"/>
                      <a:pt x="102" y="108"/>
                    </a:cubicBezTo>
                    <a:cubicBezTo>
                      <a:pt x="159" y="108"/>
                      <a:pt x="205" y="84"/>
                      <a:pt x="205" y="54"/>
                    </a:cubicBezTo>
                    <a:cubicBezTo>
                      <a:pt x="205" y="24"/>
                      <a:pt x="159" y="0"/>
                      <a:pt x="102" y="0"/>
                    </a:cubicBezTo>
                    <a:cubicBezTo>
                      <a:pt x="45" y="0"/>
                      <a:pt x="0" y="24"/>
                      <a:pt x="0" y="54"/>
                    </a:cubicBezTo>
                    <a:cubicBezTo>
                      <a:pt x="0" y="59"/>
                      <a:pt x="1" y="64"/>
                      <a:pt x="3" y="69"/>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136" name="Google Shape;1136;p27"/>
            <p:cNvGrpSpPr/>
            <p:nvPr/>
          </p:nvGrpSpPr>
          <p:grpSpPr>
            <a:xfrm>
              <a:off x="8065177" y="1393496"/>
              <a:ext cx="663818" cy="499892"/>
              <a:chOff x="4852" y="915"/>
              <a:chExt cx="737" cy="555"/>
            </a:xfrm>
          </p:grpSpPr>
          <p:sp>
            <p:nvSpPr>
              <p:cNvPr id="1137" name="Google Shape;1137;p27"/>
              <p:cNvSpPr/>
              <p:nvPr/>
            </p:nvSpPr>
            <p:spPr>
              <a:xfrm>
                <a:off x="5264" y="1146"/>
                <a:ext cx="325" cy="324"/>
              </a:xfrm>
              <a:custGeom>
                <a:avLst/>
                <a:gdLst/>
                <a:ahLst/>
                <a:cxnLst/>
                <a:rect l="l" t="t" r="r" b="b"/>
                <a:pathLst>
                  <a:path w="136" h="135" extrusionOk="0">
                    <a:moveTo>
                      <a:pt x="44" y="23"/>
                    </a:moveTo>
                    <a:cubicBezTo>
                      <a:pt x="40" y="25"/>
                      <a:pt x="36" y="28"/>
                      <a:pt x="32" y="31"/>
                    </a:cubicBezTo>
                    <a:cubicBezTo>
                      <a:pt x="15" y="25"/>
                      <a:pt x="15" y="25"/>
                      <a:pt x="15" y="25"/>
                    </a:cubicBezTo>
                    <a:cubicBezTo>
                      <a:pt x="5" y="41"/>
                      <a:pt x="5" y="41"/>
                      <a:pt x="5" y="41"/>
                    </a:cubicBezTo>
                    <a:cubicBezTo>
                      <a:pt x="19" y="53"/>
                      <a:pt x="19" y="53"/>
                      <a:pt x="19" y="53"/>
                    </a:cubicBezTo>
                    <a:cubicBezTo>
                      <a:pt x="18" y="58"/>
                      <a:pt x="17" y="62"/>
                      <a:pt x="17" y="67"/>
                    </a:cubicBezTo>
                    <a:cubicBezTo>
                      <a:pt x="0" y="75"/>
                      <a:pt x="0" y="75"/>
                      <a:pt x="0" y="75"/>
                    </a:cubicBezTo>
                    <a:cubicBezTo>
                      <a:pt x="5" y="93"/>
                      <a:pt x="5" y="93"/>
                      <a:pt x="5" y="93"/>
                    </a:cubicBezTo>
                    <a:cubicBezTo>
                      <a:pt x="23" y="92"/>
                      <a:pt x="23" y="92"/>
                      <a:pt x="23" y="92"/>
                    </a:cubicBezTo>
                    <a:cubicBezTo>
                      <a:pt x="26" y="96"/>
                      <a:pt x="29" y="100"/>
                      <a:pt x="32" y="104"/>
                    </a:cubicBezTo>
                    <a:cubicBezTo>
                      <a:pt x="25" y="121"/>
                      <a:pt x="25" y="121"/>
                      <a:pt x="25" y="121"/>
                    </a:cubicBezTo>
                    <a:cubicBezTo>
                      <a:pt x="42" y="130"/>
                      <a:pt x="42" y="130"/>
                      <a:pt x="42" y="130"/>
                    </a:cubicBezTo>
                    <a:cubicBezTo>
                      <a:pt x="53" y="116"/>
                      <a:pt x="53" y="116"/>
                      <a:pt x="53" y="116"/>
                    </a:cubicBezTo>
                    <a:cubicBezTo>
                      <a:pt x="58" y="118"/>
                      <a:pt x="63" y="119"/>
                      <a:pt x="68" y="119"/>
                    </a:cubicBezTo>
                    <a:cubicBezTo>
                      <a:pt x="75" y="135"/>
                      <a:pt x="75" y="135"/>
                      <a:pt x="75" y="135"/>
                    </a:cubicBezTo>
                    <a:cubicBezTo>
                      <a:pt x="94" y="131"/>
                      <a:pt x="94" y="131"/>
                      <a:pt x="94" y="131"/>
                    </a:cubicBezTo>
                    <a:cubicBezTo>
                      <a:pt x="92" y="113"/>
                      <a:pt x="92" y="113"/>
                      <a:pt x="92" y="113"/>
                    </a:cubicBezTo>
                    <a:cubicBezTo>
                      <a:pt x="97" y="110"/>
                      <a:pt x="101" y="107"/>
                      <a:pt x="104" y="104"/>
                    </a:cubicBezTo>
                    <a:cubicBezTo>
                      <a:pt x="121" y="111"/>
                      <a:pt x="121" y="111"/>
                      <a:pt x="121" y="111"/>
                    </a:cubicBezTo>
                    <a:cubicBezTo>
                      <a:pt x="131" y="94"/>
                      <a:pt x="131" y="94"/>
                      <a:pt x="131" y="94"/>
                    </a:cubicBezTo>
                    <a:cubicBezTo>
                      <a:pt x="117" y="82"/>
                      <a:pt x="117" y="82"/>
                      <a:pt x="117" y="82"/>
                    </a:cubicBezTo>
                    <a:cubicBezTo>
                      <a:pt x="118" y="78"/>
                      <a:pt x="119" y="73"/>
                      <a:pt x="119" y="68"/>
                    </a:cubicBezTo>
                    <a:cubicBezTo>
                      <a:pt x="136" y="61"/>
                      <a:pt x="136" y="61"/>
                      <a:pt x="136" y="61"/>
                    </a:cubicBezTo>
                    <a:cubicBezTo>
                      <a:pt x="131" y="42"/>
                      <a:pt x="131" y="42"/>
                      <a:pt x="131" y="42"/>
                    </a:cubicBezTo>
                    <a:cubicBezTo>
                      <a:pt x="113" y="44"/>
                      <a:pt x="113" y="44"/>
                      <a:pt x="113" y="44"/>
                    </a:cubicBezTo>
                    <a:cubicBezTo>
                      <a:pt x="111" y="39"/>
                      <a:pt x="108" y="35"/>
                      <a:pt x="104" y="32"/>
                    </a:cubicBezTo>
                    <a:cubicBezTo>
                      <a:pt x="111" y="15"/>
                      <a:pt x="111" y="15"/>
                      <a:pt x="111" y="15"/>
                    </a:cubicBezTo>
                    <a:cubicBezTo>
                      <a:pt x="95" y="5"/>
                      <a:pt x="95" y="5"/>
                      <a:pt x="95" y="5"/>
                    </a:cubicBezTo>
                    <a:cubicBezTo>
                      <a:pt x="83" y="19"/>
                      <a:pt x="83" y="19"/>
                      <a:pt x="83" y="19"/>
                    </a:cubicBezTo>
                    <a:cubicBezTo>
                      <a:pt x="78" y="18"/>
                      <a:pt x="73" y="17"/>
                      <a:pt x="68" y="17"/>
                    </a:cubicBezTo>
                    <a:cubicBezTo>
                      <a:pt x="61" y="0"/>
                      <a:pt x="61" y="0"/>
                      <a:pt x="61" y="0"/>
                    </a:cubicBezTo>
                    <a:cubicBezTo>
                      <a:pt x="43" y="5"/>
                      <a:pt x="43" y="5"/>
                      <a:pt x="43" y="5"/>
                    </a:cubicBezTo>
                  </a:path>
                </a:pathLst>
              </a:custGeom>
              <a:noFill/>
              <a:ln w="12700"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38" name="Google Shape;1138;p27"/>
              <p:cNvSpPr/>
              <p:nvPr/>
            </p:nvSpPr>
            <p:spPr>
              <a:xfrm>
                <a:off x="5378" y="1256"/>
                <a:ext cx="101" cy="103"/>
              </a:xfrm>
              <a:custGeom>
                <a:avLst/>
                <a:gdLst/>
                <a:ahLst/>
                <a:cxnLst/>
                <a:rect l="l" t="t" r="r" b="b"/>
                <a:pathLst>
                  <a:path w="42" h="43" extrusionOk="0">
                    <a:moveTo>
                      <a:pt x="11" y="4"/>
                    </a:moveTo>
                    <a:cubicBezTo>
                      <a:pt x="12" y="4"/>
                      <a:pt x="14" y="3"/>
                      <a:pt x="15" y="3"/>
                    </a:cubicBezTo>
                    <a:cubicBezTo>
                      <a:pt x="26" y="0"/>
                      <a:pt x="37" y="6"/>
                      <a:pt x="39" y="17"/>
                    </a:cubicBezTo>
                    <a:cubicBezTo>
                      <a:pt x="42" y="28"/>
                      <a:pt x="35" y="38"/>
                      <a:pt x="25" y="41"/>
                    </a:cubicBezTo>
                    <a:cubicBezTo>
                      <a:pt x="14" y="43"/>
                      <a:pt x="4" y="37"/>
                      <a:pt x="1" y="26"/>
                    </a:cubicBezTo>
                    <a:cubicBezTo>
                      <a:pt x="1" y="25"/>
                      <a:pt x="0" y="23"/>
                      <a:pt x="0" y="21"/>
                    </a:cubicBezTo>
                  </a:path>
                </a:pathLst>
              </a:custGeom>
              <a:noFill/>
              <a:ln w="12700"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39" name="Google Shape;1139;p27"/>
              <p:cNvSpPr/>
              <p:nvPr/>
            </p:nvSpPr>
            <p:spPr>
              <a:xfrm>
                <a:off x="4852" y="915"/>
                <a:ext cx="436" cy="439"/>
              </a:xfrm>
              <a:custGeom>
                <a:avLst/>
                <a:gdLst/>
                <a:ahLst/>
                <a:cxnLst/>
                <a:rect l="l" t="t" r="r" b="b"/>
                <a:pathLst>
                  <a:path w="182" h="183" extrusionOk="0">
                    <a:moveTo>
                      <a:pt x="32" y="56"/>
                    </a:moveTo>
                    <a:cubicBezTo>
                      <a:pt x="28" y="62"/>
                      <a:pt x="26" y="68"/>
                      <a:pt x="24" y="74"/>
                    </a:cubicBezTo>
                    <a:cubicBezTo>
                      <a:pt x="0" y="78"/>
                      <a:pt x="0" y="78"/>
                      <a:pt x="0" y="78"/>
                    </a:cubicBezTo>
                    <a:cubicBezTo>
                      <a:pt x="0" y="104"/>
                      <a:pt x="0" y="104"/>
                      <a:pt x="0" y="104"/>
                    </a:cubicBezTo>
                    <a:cubicBezTo>
                      <a:pt x="24" y="109"/>
                      <a:pt x="24" y="109"/>
                      <a:pt x="24" y="109"/>
                    </a:cubicBezTo>
                    <a:cubicBezTo>
                      <a:pt x="26" y="115"/>
                      <a:pt x="28" y="121"/>
                      <a:pt x="32" y="127"/>
                    </a:cubicBezTo>
                    <a:cubicBezTo>
                      <a:pt x="17" y="147"/>
                      <a:pt x="17" y="147"/>
                      <a:pt x="17" y="147"/>
                    </a:cubicBezTo>
                    <a:cubicBezTo>
                      <a:pt x="36" y="165"/>
                      <a:pt x="36" y="165"/>
                      <a:pt x="36" y="165"/>
                    </a:cubicBezTo>
                    <a:cubicBezTo>
                      <a:pt x="56" y="151"/>
                      <a:pt x="56" y="151"/>
                      <a:pt x="56" y="151"/>
                    </a:cubicBezTo>
                    <a:cubicBezTo>
                      <a:pt x="61" y="154"/>
                      <a:pt x="67" y="157"/>
                      <a:pt x="74" y="158"/>
                    </a:cubicBezTo>
                    <a:cubicBezTo>
                      <a:pt x="78" y="183"/>
                      <a:pt x="78" y="183"/>
                      <a:pt x="78" y="183"/>
                    </a:cubicBezTo>
                    <a:cubicBezTo>
                      <a:pt x="104" y="183"/>
                      <a:pt x="104" y="183"/>
                      <a:pt x="104" y="183"/>
                    </a:cubicBezTo>
                    <a:cubicBezTo>
                      <a:pt x="108" y="158"/>
                      <a:pt x="108" y="158"/>
                      <a:pt x="108" y="158"/>
                    </a:cubicBezTo>
                    <a:cubicBezTo>
                      <a:pt x="114" y="157"/>
                      <a:pt x="120" y="154"/>
                      <a:pt x="126" y="151"/>
                    </a:cubicBezTo>
                    <a:cubicBezTo>
                      <a:pt x="146" y="165"/>
                      <a:pt x="146" y="165"/>
                      <a:pt x="146" y="165"/>
                    </a:cubicBezTo>
                    <a:cubicBezTo>
                      <a:pt x="165" y="147"/>
                      <a:pt x="165" y="147"/>
                      <a:pt x="165" y="147"/>
                    </a:cubicBezTo>
                    <a:cubicBezTo>
                      <a:pt x="150" y="127"/>
                      <a:pt x="150" y="127"/>
                      <a:pt x="150" y="127"/>
                    </a:cubicBezTo>
                    <a:cubicBezTo>
                      <a:pt x="153" y="121"/>
                      <a:pt x="156" y="115"/>
                      <a:pt x="158" y="108"/>
                    </a:cubicBezTo>
                    <a:cubicBezTo>
                      <a:pt x="182" y="104"/>
                      <a:pt x="182" y="104"/>
                      <a:pt x="182" y="104"/>
                    </a:cubicBezTo>
                    <a:cubicBezTo>
                      <a:pt x="182" y="78"/>
                      <a:pt x="182" y="78"/>
                      <a:pt x="182" y="78"/>
                    </a:cubicBezTo>
                    <a:cubicBezTo>
                      <a:pt x="158" y="74"/>
                      <a:pt x="158" y="74"/>
                      <a:pt x="158" y="74"/>
                    </a:cubicBezTo>
                    <a:cubicBezTo>
                      <a:pt x="156" y="68"/>
                      <a:pt x="153" y="62"/>
                      <a:pt x="150" y="56"/>
                    </a:cubicBezTo>
                    <a:cubicBezTo>
                      <a:pt x="165" y="36"/>
                      <a:pt x="165" y="36"/>
                      <a:pt x="165" y="36"/>
                    </a:cubicBezTo>
                    <a:cubicBezTo>
                      <a:pt x="146" y="18"/>
                      <a:pt x="146" y="18"/>
                      <a:pt x="146" y="18"/>
                    </a:cubicBezTo>
                    <a:cubicBezTo>
                      <a:pt x="126" y="32"/>
                      <a:pt x="126" y="32"/>
                      <a:pt x="126" y="32"/>
                    </a:cubicBezTo>
                    <a:cubicBezTo>
                      <a:pt x="120" y="29"/>
                      <a:pt x="114" y="26"/>
                      <a:pt x="108" y="25"/>
                    </a:cubicBezTo>
                    <a:cubicBezTo>
                      <a:pt x="104" y="0"/>
                      <a:pt x="104" y="0"/>
                      <a:pt x="104" y="0"/>
                    </a:cubicBezTo>
                    <a:cubicBezTo>
                      <a:pt x="78" y="0"/>
                      <a:pt x="78" y="0"/>
                      <a:pt x="78" y="0"/>
                    </a:cubicBezTo>
                    <a:cubicBezTo>
                      <a:pt x="77" y="8"/>
                      <a:pt x="77" y="8"/>
                      <a:pt x="77" y="8"/>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40" name="Google Shape;1140;p27"/>
              <p:cNvSpPr/>
              <p:nvPr/>
            </p:nvSpPr>
            <p:spPr>
              <a:xfrm>
                <a:off x="4893" y="958"/>
                <a:ext cx="136" cy="58"/>
              </a:xfrm>
              <a:custGeom>
                <a:avLst/>
                <a:gdLst/>
                <a:ahLst/>
                <a:cxnLst/>
                <a:rect l="l" t="t" r="r" b="b"/>
                <a:pathLst>
                  <a:path w="57" h="24" extrusionOk="0">
                    <a:moveTo>
                      <a:pt x="57" y="7"/>
                    </a:moveTo>
                    <a:cubicBezTo>
                      <a:pt x="50" y="8"/>
                      <a:pt x="44" y="11"/>
                      <a:pt x="39" y="14"/>
                    </a:cubicBezTo>
                    <a:cubicBezTo>
                      <a:pt x="19" y="0"/>
                      <a:pt x="19" y="0"/>
                      <a:pt x="19" y="0"/>
                    </a:cubicBezTo>
                    <a:cubicBezTo>
                      <a:pt x="0" y="18"/>
                      <a:pt x="0" y="18"/>
                      <a:pt x="0" y="18"/>
                    </a:cubicBezTo>
                    <a:cubicBezTo>
                      <a:pt x="5" y="24"/>
                      <a:pt x="5" y="24"/>
                      <a:pt x="5" y="24"/>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41" name="Google Shape;1141;p27"/>
              <p:cNvSpPr/>
              <p:nvPr/>
            </p:nvSpPr>
            <p:spPr>
              <a:xfrm>
                <a:off x="4974" y="1035"/>
                <a:ext cx="194" cy="199"/>
              </a:xfrm>
              <a:custGeom>
                <a:avLst/>
                <a:gdLst/>
                <a:ahLst/>
                <a:cxnLst/>
                <a:rect l="l" t="t" r="r" b="b"/>
                <a:pathLst>
                  <a:path w="81" h="83" extrusionOk="0">
                    <a:moveTo>
                      <a:pt x="18" y="8"/>
                    </a:moveTo>
                    <a:cubicBezTo>
                      <a:pt x="23" y="5"/>
                      <a:pt x="30" y="3"/>
                      <a:pt x="36" y="2"/>
                    </a:cubicBezTo>
                    <a:cubicBezTo>
                      <a:pt x="58" y="0"/>
                      <a:pt x="77" y="16"/>
                      <a:pt x="79" y="38"/>
                    </a:cubicBezTo>
                    <a:cubicBezTo>
                      <a:pt x="81" y="60"/>
                      <a:pt x="65" y="79"/>
                      <a:pt x="43" y="81"/>
                    </a:cubicBezTo>
                    <a:cubicBezTo>
                      <a:pt x="22" y="83"/>
                      <a:pt x="2" y="67"/>
                      <a:pt x="0" y="45"/>
                    </a:cubicBezTo>
                    <a:cubicBezTo>
                      <a:pt x="0" y="37"/>
                      <a:pt x="1" y="29"/>
                      <a:pt x="5" y="23"/>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142" name="Google Shape;1142;p27"/>
            <p:cNvGrpSpPr/>
            <p:nvPr/>
          </p:nvGrpSpPr>
          <p:grpSpPr>
            <a:xfrm>
              <a:off x="8030902" y="2437901"/>
              <a:ext cx="732370" cy="471488"/>
              <a:chOff x="8030900" y="2582863"/>
              <a:chExt cx="732370" cy="471488"/>
            </a:xfrm>
          </p:grpSpPr>
          <p:sp>
            <p:nvSpPr>
              <p:cNvPr id="1143" name="Google Shape;1143;p27"/>
              <p:cNvSpPr/>
              <p:nvPr/>
            </p:nvSpPr>
            <p:spPr>
              <a:xfrm>
                <a:off x="8259171" y="2660312"/>
                <a:ext cx="188867" cy="54350"/>
              </a:xfrm>
              <a:custGeom>
                <a:avLst/>
                <a:gdLst/>
                <a:ahLst/>
                <a:cxnLst/>
                <a:rect l="l" t="t" r="r" b="b"/>
                <a:pathLst>
                  <a:path w="139" h="40" extrusionOk="0">
                    <a:moveTo>
                      <a:pt x="0" y="0"/>
                    </a:moveTo>
                    <a:lnTo>
                      <a:pt x="139" y="0"/>
                    </a:lnTo>
                    <a:lnTo>
                      <a:pt x="139" y="40"/>
                    </a:lnTo>
                    <a:lnTo>
                      <a:pt x="0" y="40"/>
                    </a:lnTo>
                  </a:path>
                </a:pathLst>
              </a:custGeom>
              <a:noFill/>
              <a:ln w="12700" cap="flat" cmpd="sng">
                <a:solidFill>
                  <a:srgbClr val="7F7F7F"/>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144" name="Google Shape;1144;p27"/>
              <p:cNvCxnSpPr/>
              <p:nvPr/>
            </p:nvCxnSpPr>
            <p:spPr>
              <a:xfrm>
                <a:off x="8385536" y="2660312"/>
                <a:ext cx="0" cy="54350"/>
              </a:xfrm>
              <a:prstGeom prst="straightConnector1">
                <a:avLst/>
              </a:prstGeom>
              <a:noFill/>
              <a:ln w="12700" cap="flat" cmpd="sng">
                <a:solidFill>
                  <a:srgbClr val="7F7F7F"/>
                </a:solidFill>
                <a:prstDash val="solid"/>
                <a:round/>
                <a:headEnd type="none" w="med" len="med"/>
                <a:tailEnd type="none" w="med" len="med"/>
              </a:ln>
            </p:spPr>
          </p:cxnSp>
          <p:sp>
            <p:nvSpPr>
              <p:cNvPr id="1145" name="Google Shape;1145;p27"/>
              <p:cNvSpPr/>
              <p:nvPr/>
            </p:nvSpPr>
            <p:spPr>
              <a:xfrm>
                <a:off x="8259171" y="2756784"/>
                <a:ext cx="259523" cy="55709"/>
              </a:xfrm>
              <a:custGeom>
                <a:avLst/>
                <a:gdLst/>
                <a:ahLst/>
                <a:cxnLst/>
                <a:rect l="l" t="t" r="r" b="b"/>
                <a:pathLst>
                  <a:path w="191" h="41" extrusionOk="0">
                    <a:moveTo>
                      <a:pt x="0" y="0"/>
                    </a:moveTo>
                    <a:lnTo>
                      <a:pt x="191" y="0"/>
                    </a:lnTo>
                    <a:lnTo>
                      <a:pt x="191" y="41"/>
                    </a:lnTo>
                    <a:lnTo>
                      <a:pt x="0" y="41"/>
                    </a:lnTo>
                  </a:path>
                </a:pathLst>
              </a:custGeom>
              <a:noFill/>
              <a:ln w="12700" cap="flat" cmpd="sng">
                <a:solidFill>
                  <a:srgbClr val="7F7F7F"/>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146" name="Google Shape;1146;p27"/>
              <p:cNvCxnSpPr/>
              <p:nvPr/>
            </p:nvCxnSpPr>
            <p:spPr>
              <a:xfrm>
                <a:off x="8418146" y="2756784"/>
                <a:ext cx="0" cy="55709"/>
              </a:xfrm>
              <a:prstGeom prst="straightConnector1">
                <a:avLst/>
              </a:prstGeom>
              <a:noFill/>
              <a:ln w="12700" cap="flat" cmpd="sng">
                <a:solidFill>
                  <a:srgbClr val="7F7F7F"/>
                </a:solidFill>
                <a:prstDash val="solid"/>
                <a:round/>
                <a:headEnd type="none" w="med" len="med"/>
                <a:tailEnd type="none" w="med" len="med"/>
              </a:ln>
            </p:spPr>
          </p:cxnSp>
          <p:sp>
            <p:nvSpPr>
              <p:cNvPr id="1147" name="Google Shape;1147;p27"/>
              <p:cNvSpPr/>
              <p:nvPr/>
            </p:nvSpPr>
            <p:spPr>
              <a:xfrm>
                <a:off x="8259171" y="2853255"/>
                <a:ext cx="303003" cy="55709"/>
              </a:xfrm>
              <a:custGeom>
                <a:avLst/>
                <a:gdLst/>
                <a:ahLst/>
                <a:cxnLst/>
                <a:rect l="l" t="t" r="r" b="b"/>
                <a:pathLst>
                  <a:path w="223" h="41" extrusionOk="0">
                    <a:moveTo>
                      <a:pt x="0" y="0"/>
                    </a:moveTo>
                    <a:lnTo>
                      <a:pt x="223" y="0"/>
                    </a:lnTo>
                    <a:lnTo>
                      <a:pt x="223" y="41"/>
                    </a:lnTo>
                    <a:lnTo>
                      <a:pt x="0" y="41"/>
                    </a:lnTo>
                  </a:path>
                </a:pathLst>
              </a:custGeom>
              <a:noFill/>
              <a:ln w="12700" cap="flat" cmpd="sng">
                <a:solidFill>
                  <a:srgbClr val="7F7F7F"/>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148" name="Google Shape;1148;p27"/>
              <p:cNvCxnSpPr/>
              <p:nvPr/>
            </p:nvCxnSpPr>
            <p:spPr>
              <a:xfrm>
                <a:off x="8456191" y="2853255"/>
                <a:ext cx="0" cy="55709"/>
              </a:xfrm>
              <a:prstGeom prst="straightConnector1">
                <a:avLst/>
              </a:prstGeom>
              <a:noFill/>
              <a:ln w="12700" cap="flat" cmpd="sng">
                <a:solidFill>
                  <a:srgbClr val="7F7F7F"/>
                </a:solidFill>
                <a:prstDash val="solid"/>
                <a:round/>
                <a:headEnd type="none" w="med" len="med"/>
                <a:tailEnd type="none" w="med" len="med"/>
              </a:ln>
            </p:spPr>
          </p:cxnSp>
          <p:cxnSp>
            <p:nvCxnSpPr>
              <p:cNvPr id="1149" name="Google Shape;1149;p27"/>
              <p:cNvCxnSpPr/>
              <p:nvPr/>
            </p:nvCxnSpPr>
            <p:spPr>
              <a:xfrm>
                <a:off x="8231996" y="2622267"/>
                <a:ext cx="0" cy="323384"/>
              </a:xfrm>
              <a:prstGeom prst="straightConnector1">
                <a:avLst/>
              </a:prstGeom>
              <a:noFill/>
              <a:ln w="12700" cap="flat" cmpd="sng">
                <a:solidFill>
                  <a:srgbClr val="7F7F7F"/>
                </a:solidFill>
                <a:prstDash val="solid"/>
                <a:round/>
                <a:headEnd type="none" w="med" len="med"/>
                <a:tailEnd type="none" w="med" len="med"/>
              </a:ln>
            </p:spPr>
          </p:cxnSp>
          <p:sp>
            <p:nvSpPr>
              <p:cNvPr id="1150" name="Google Shape;1150;p27"/>
              <p:cNvSpPr/>
              <p:nvPr/>
            </p:nvSpPr>
            <p:spPr>
              <a:xfrm>
                <a:off x="8100197" y="2582863"/>
                <a:ext cx="593777" cy="364146"/>
              </a:xfrm>
              <a:custGeom>
                <a:avLst/>
                <a:gdLst/>
                <a:ahLst/>
                <a:cxnLst/>
                <a:rect l="l" t="t" r="r" b="b"/>
                <a:pathLst>
                  <a:path w="614" h="376" extrusionOk="0">
                    <a:moveTo>
                      <a:pt x="0" y="376"/>
                    </a:moveTo>
                    <a:cubicBezTo>
                      <a:pt x="0" y="45"/>
                      <a:pt x="0" y="45"/>
                      <a:pt x="0" y="45"/>
                    </a:cubicBezTo>
                    <a:cubicBezTo>
                      <a:pt x="0" y="20"/>
                      <a:pt x="20" y="0"/>
                      <a:pt x="45" y="0"/>
                    </a:cubicBezTo>
                    <a:cubicBezTo>
                      <a:pt x="570" y="0"/>
                      <a:pt x="570" y="0"/>
                      <a:pt x="570" y="0"/>
                    </a:cubicBezTo>
                    <a:cubicBezTo>
                      <a:pt x="594" y="0"/>
                      <a:pt x="614" y="20"/>
                      <a:pt x="614" y="45"/>
                    </a:cubicBezTo>
                    <a:cubicBezTo>
                      <a:pt x="614" y="376"/>
                      <a:pt x="614" y="376"/>
                      <a:pt x="614" y="376"/>
                    </a:cubicBezTo>
                  </a:path>
                </a:pathLst>
              </a:custGeom>
              <a:noFill/>
              <a:ln w="12700" cap="flat"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51" name="Google Shape;1151;p27"/>
              <p:cNvSpPr/>
              <p:nvPr/>
            </p:nvSpPr>
            <p:spPr>
              <a:xfrm>
                <a:off x="8030900" y="2994566"/>
                <a:ext cx="732370" cy="59785"/>
              </a:xfrm>
              <a:custGeom>
                <a:avLst/>
                <a:gdLst/>
                <a:ahLst/>
                <a:cxnLst/>
                <a:rect l="l" t="t" r="r" b="b"/>
                <a:pathLst>
                  <a:path w="758" h="61" extrusionOk="0">
                    <a:moveTo>
                      <a:pt x="702" y="61"/>
                    </a:moveTo>
                    <a:cubicBezTo>
                      <a:pt x="745" y="61"/>
                      <a:pt x="758" y="0"/>
                      <a:pt x="758" y="0"/>
                    </a:cubicBezTo>
                    <a:cubicBezTo>
                      <a:pt x="0" y="0"/>
                      <a:pt x="0" y="0"/>
                      <a:pt x="0" y="0"/>
                    </a:cubicBezTo>
                    <a:cubicBezTo>
                      <a:pt x="0" y="0"/>
                      <a:pt x="14" y="61"/>
                      <a:pt x="57" y="61"/>
                    </a:cubicBezTo>
                    <a:lnTo>
                      <a:pt x="702" y="61"/>
                    </a:lnTo>
                    <a:close/>
                  </a:path>
                </a:pathLst>
              </a:custGeom>
              <a:noFill/>
              <a:ln w="12700" cap="flat"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sp>
          <p:nvSpPr>
            <p:cNvPr id="1152" name="Google Shape;1152;p27"/>
            <p:cNvSpPr/>
            <p:nvPr/>
          </p:nvSpPr>
          <p:spPr>
            <a:xfrm>
              <a:off x="3932531" y="1264738"/>
              <a:ext cx="1771650" cy="1771650"/>
            </a:xfrm>
            <a:prstGeom prst="blockArc">
              <a:avLst>
                <a:gd name="adj1" fmla="val 5470327"/>
                <a:gd name="adj2" fmla="val 15692158"/>
                <a:gd name="adj3" fmla="val 4341"/>
              </a:avLst>
            </a:prstGeom>
            <a:solidFill>
              <a:srgbClr val="9482C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dk1"/>
                </a:solidFill>
                <a:latin typeface="Calibri"/>
                <a:ea typeface="Calibri"/>
                <a:cs typeface="Calibri"/>
                <a:sym typeface="Calibri"/>
              </a:endParaRPr>
            </a:p>
          </p:txBody>
        </p:sp>
        <p:sp>
          <p:nvSpPr>
            <p:cNvPr id="1153" name="Google Shape;1153;p27"/>
            <p:cNvSpPr/>
            <p:nvPr/>
          </p:nvSpPr>
          <p:spPr>
            <a:xfrm>
              <a:off x="4093162" y="1425369"/>
              <a:ext cx="1450390" cy="1450390"/>
            </a:xfrm>
            <a:prstGeom prst="blockArc">
              <a:avLst>
                <a:gd name="adj1" fmla="val 5470327"/>
                <a:gd name="adj2" fmla="val 17412063"/>
                <a:gd name="adj3" fmla="val 4931"/>
              </a:avLst>
            </a:prstGeom>
            <a:solidFill>
              <a:srgbClr val="E41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dk1"/>
                </a:solidFill>
                <a:latin typeface="Calibri"/>
                <a:ea typeface="Calibri"/>
                <a:cs typeface="Calibri"/>
                <a:sym typeface="Calibri"/>
              </a:endParaRPr>
            </a:p>
          </p:txBody>
        </p:sp>
        <p:sp>
          <p:nvSpPr>
            <p:cNvPr id="1154" name="Google Shape;1154;p27"/>
            <p:cNvSpPr/>
            <p:nvPr/>
          </p:nvSpPr>
          <p:spPr>
            <a:xfrm>
              <a:off x="4256381" y="1588588"/>
              <a:ext cx="1123950" cy="1123950"/>
            </a:xfrm>
            <a:prstGeom prst="blockArc">
              <a:avLst>
                <a:gd name="adj1" fmla="val 5485372"/>
                <a:gd name="adj2" fmla="val 13804538"/>
                <a:gd name="adj3" fmla="val 6008"/>
              </a:avLst>
            </a:prstGeom>
            <a:solidFill>
              <a:srgbClr val="A2F0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dk1"/>
                </a:solidFill>
                <a:latin typeface="Calibri"/>
                <a:ea typeface="Calibri"/>
                <a:cs typeface="Calibri"/>
                <a:sym typeface="Calibri"/>
              </a:endParaRPr>
            </a:p>
          </p:txBody>
        </p:sp>
        <p:cxnSp>
          <p:nvCxnSpPr>
            <p:cNvPr id="1155" name="Google Shape;1155;p27"/>
            <p:cNvCxnSpPr/>
            <p:nvPr/>
          </p:nvCxnSpPr>
          <p:spPr>
            <a:xfrm rot="10800000">
              <a:off x="4800601" y="2312100"/>
              <a:ext cx="0" cy="993957"/>
            </a:xfrm>
            <a:prstGeom prst="straightConnector1">
              <a:avLst/>
            </a:prstGeom>
            <a:noFill/>
            <a:ln w="9525" cap="flat" cmpd="sng">
              <a:solidFill>
                <a:srgbClr val="1E2323"/>
              </a:solidFill>
              <a:prstDash val="solid"/>
              <a:round/>
              <a:headEnd type="none" w="sm" len="sm"/>
              <a:tailEnd type="none" w="sm" len="sm"/>
            </a:ln>
          </p:spPr>
        </p:cxnSp>
        <p:sp>
          <p:nvSpPr>
            <p:cNvPr id="1156" name="Google Shape;1156;p27"/>
            <p:cNvSpPr/>
            <p:nvPr/>
          </p:nvSpPr>
          <p:spPr>
            <a:xfrm>
              <a:off x="4882504" y="1977106"/>
              <a:ext cx="124408" cy="124408"/>
            </a:xfrm>
            <a:prstGeom prst="ellipse">
              <a:avLst/>
            </a:prstGeom>
            <a:solidFill>
              <a:srgbClr val="C5BC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1157" name="Google Shape;1157;p27"/>
            <p:cNvSpPr/>
            <p:nvPr/>
          </p:nvSpPr>
          <p:spPr>
            <a:xfrm>
              <a:off x="5092693" y="1974408"/>
              <a:ext cx="1147750" cy="1108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00">
                  <a:solidFill>
                    <a:schemeClr val="dk1"/>
                  </a:solidFill>
                  <a:latin typeface="Calibri"/>
                  <a:ea typeface="Calibri"/>
                  <a:cs typeface="Calibri"/>
                  <a:sym typeface="Calibri"/>
                </a:rPr>
                <a:t>Lorem ipsum dolor sit amet</a:t>
              </a:r>
              <a:endParaRPr sz="800">
                <a:solidFill>
                  <a:schemeClr val="dk1"/>
                </a:solidFill>
                <a:latin typeface="Calibri"/>
                <a:ea typeface="Calibri"/>
                <a:cs typeface="Calibri"/>
                <a:sym typeface="Calibri"/>
              </a:endParaRPr>
            </a:p>
          </p:txBody>
        </p:sp>
        <p:sp>
          <p:nvSpPr>
            <p:cNvPr id="1158" name="Google Shape;1158;p27"/>
            <p:cNvSpPr/>
            <p:nvPr/>
          </p:nvSpPr>
          <p:spPr>
            <a:xfrm>
              <a:off x="4882504" y="2231106"/>
              <a:ext cx="124408" cy="124408"/>
            </a:xfrm>
            <a:prstGeom prst="ellipse">
              <a:avLst/>
            </a:prstGeom>
            <a:solidFill>
              <a:srgbClr val="E41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1159" name="Google Shape;1159;p27"/>
            <p:cNvSpPr/>
            <p:nvPr/>
          </p:nvSpPr>
          <p:spPr>
            <a:xfrm>
              <a:off x="5092693" y="2228408"/>
              <a:ext cx="1147750" cy="1108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00">
                  <a:solidFill>
                    <a:schemeClr val="dk1"/>
                  </a:solidFill>
                  <a:latin typeface="Calibri"/>
                  <a:ea typeface="Calibri"/>
                  <a:cs typeface="Calibri"/>
                  <a:sym typeface="Calibri"/>
                </a:rPr>
                <a:t>Lorem ipsum dolor sit amet</a:t>
              </a:r>
              <a:endParaRPr sz="800">
                <a:solidFill>
                  <a:schemeClr val="dk1"/>
                </a:solidFill>
                <a:latin typeface="Calibri"/>
                <a:ea typeface="Calibri"/>
                <a:cs typeface="Calibri"/>
                <a:sym typeface="Calibri"/>
              </a:endParaRPr>
            </a:p>
          </p:txBody>
        </p:sp>
        <p:sp>
          <p:nvSpPr>
            <p:cNvPr id="1160" name="Google Shape;1160;p27"/>
            <p:cNvSpPr/>
            <p:nvPr/>
          </p:nvSpPr>
          <p:spPr>
            <a:xfrm>
              <a:off x="4882504" y="2485105"/>
              <a:ext cx="124408" cy="124408"/>
            </a:xfrm>
            <a:prstGeom prst="ellipse">
              <a:avLst/>
            </a:prstGeom>
            <a:solidFill>
              <a:srgbClr val="B3F3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1161" name="Google Shape;1161;p27"/>
            <p:cNvSpPr/>
            <p:nvPr/>
          </p:nvSpPr>
          <p:spPr>
            <a:xfrm>
              <a:off x="5092693" y="2482407"/>
              <a:ext cx="1147750" cy="1108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00">
                  <a:solidFill>
                    <a:schemeClr val="dk1"/>
                  </a:solidFill>
                  <a:latin typeface="Calibri"/>
                  <a:ea typeface="Calibri"/>
                  <a:cs typeface="Calibri"/>
                  <a:sym typeface="Calibri"/>
                </a:rPr>
                <a:t>Lorem ipsum dolor sit amet</a:t>
              </a:r>
              <a:endParaRPr sz="800">
                <a:solidFill>
                  <a:schemeClr val="dk1"/>
                </a:solidFill>
                <a:latin typeface="Calibri"/>
                <a:ea typeface="Calibri"/>
                <a:cs typeface="Calibri"/>
                <a:sym typeface="Calibri"/>
              </a:endParaRPr>
            </a:p>
          </p:txBody>
        </p:sp>
        <p:sp>
          <p:nvSpPr>
            <p:cNvPr id="1162" name="Google Shape;1162;p27"/>
            <p:cNvSpPr/>
            <p:nvPr/>
          </p:nvSpPr>
          <p:spPr>
            <a:xfrm>
              <a:off x="3756136" y="3456752"/>
              <a:ext cx="1086316" cy="473656"/>
            </a:xfrm>
            <a:prstGeom prst="rect">
              <a:avLst/>
            </a:prstGeom>
            <a:noFill/>
            <a:ln>
              <a:noFill/>
            </a:ln>
          </p:spPr>
          <p:txBody>
            <a:bodyPr spcFirstLastPara="1" wrap="square" lIns="0" tIns="0" rIns="0" bIns="0" anchor="t" anchorCtr="0">
              <a:spAutoFit/>
            </a:bodyPr>
            <a:lstStyle/>
            <a:p>
              <a:pPr marL="0" marR="0" lvl="0" indent="0" algn="ctr" rtl="0">
                <a:lnSpc>
                  <a:spcPct val="85000"/>
                </a:lnSpc>
                <a:spcBef>
                  <a:spcPts val="0"/>
                </a:spcBef>
                <a:spcAft>
                  <a:spcPts val="0"/>
                </a:spcAft>
                <a:buNone/>
              </a:pPr>
              <a:r>
                <a:rPr lang="en-US" sz="1200" b="1">
                  <a:solidFill>
                    <a:schemeClr val="dk1"/>
                  </a:solidFill>
                  <a:latin typeface="Calibri"/>
                  <a:ea typeface="Calibri"/>
                  <a:cs typeface="Calibri"/>
                  <a:sym typeface="Calibri"/>
                </a:rPr>
                <a:t>Less Than</a:t>
              </a:r>
              <a:br>
                <a:rPr lang="en-US" sz="1200" b="1">
                  <a:solidFill>
                    <a:srgbClr val="3F3F3F"/>
                  </a:solidFill>
                  <a:latin typeface="Calibri"/>
                  <a:ea typeface="Calibri"/>
                  <a:cs typeface="Calibri"/>
                  <a:sym typeface="Calibri"/>
                </a:rPr>
              </a:br>
              <a:r>
                <a:rPr lang="en-US" sz="2400" b="1">
                  <a:solidFill>
                    <a:srgbClr val="E41165"/>
                  </a:solidFill>
                  <a:latin typeface="Calibri"/>
                  <a:ea typeface="Calibri"/>
                  <a:cs typeface="Calibri"/>
                  <a:sym typeface="Calibri"/>
                </a:rPr>
                <a:t>HALF</a:t>
              </a:r>
              <a:endParaRPr sz="1200" b="1">
                <a:solidFill>
                  <a:srgbClr val="E41165"/>
                </a:solidFill>
                <a:latin typeface="Calibri"/>
                <a:ea typeface="Calibri"/>
                <a:cs typeface="Calibri"/>
                <a:sym typeface="Calibri"/>
              </a:endParaRPr>
            </a:p>
          </p:txBody>
        </p:sp>
        <p:sp>
          <p:nvSpPr>
            <p:cNvPr id="1163" name="Google Shape;1163;p27"/>
            <p:cNvSpPr/>
            <p:nvPr/>
          </p:nvSpPr>
          <p:spPr>
            <a:xfrm>
              <a:off x="3968456" y="4020028"/>
              <a:ext cx="1035051"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b="1">
                  <a:solidFill>
                    <a:schemeClr val="dk1"/>
                  </a:solidFill>
                  <a:latin typeface="Calibri"/>
                  <a:ea typeface="Calibri"/>
                  <a:cs typeface="Calibri"/>
                  <a:sym typeface="Calibri"/>
                </a:rPr>
                <a:t>Lorem ipsum dolor sit amet</a:t>
              </a:r>
              <a:endParaRPr sz="900" b="1">
                <a:solidFill>
                  <a:schemeClr val="dk1"/>
                </a:solidFill>
                <a:latin typeface="Calibri"/>
                <a:ea typeface="Calibri"/>
                <a:cs typeface="Calibri"/>
                <a:sym typeface="Calibri"/>
              </a:endParaRPr>
            </a:p>
          </p:txBody>
        </p:sp>
        <p:grpSp>
          <p:nvGrpSpPr>
            <p:cNvPr id="1164" name="Google Shape;1164;p27"/>
            <p:cNvGrpSpPr/>
            <p:nvPr/>
          </p:nvGrpSpPr>
          <p:grpSpPr>
            <a:xfrm>
              <a:off x="5174958" y="3563376"/>
              <a:ext cx="108945" cy="271812"/>
              <a:chOff x="217" y="1802"/>
              <a:chExt cx="99" cy="247"/>
            </a:xfrm>
          </p:grpSpPr>
          <p:sp>
            <p:nvSpPr>
              <p:cNvPr id="1165" name="Google Shape;1165;p27"/>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66" name="Google Shape;1166;p27"/>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67" name="Google Shape;1167;p27"/>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68" name="Google Shape;1168;p27"/>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169" name="Google Shape;1169;p27"/>
            <p:cNvGrpSpPr/>
            <p:nvPr/>
          </p:nvGrpSpPr>
          <p:grpSpPr>
            <a:xfrm>
              <a:off x="5760405" y="3341211"/>
              <a:ext cx="92710" cy="231306"/>
              <a:chOff x="217" y="1802"/>
              <a:chExt cx="99" cy="247"/>
            </a:xfrm>
          </p:grpSpPr>
          <p:sp>
            <p:nvSpPr>
              <p:cNvPr id="1170" name="Google Shape;1170;p27"/>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71" name="Google Shape;1171;p27"/>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72" name="Google Shape;1172;p27"/>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73" name="Google Shape;1173;p27"/>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174" name="Google Shape;1174;p27"/>
            <p:cNvGrpSpPr/>
            <p:nvPr/>
          </p:nvGrpSpPr>
          <p:grpSpPr>
            <a:xfrm>
              <a:off x="5450842" y="3369839"/>
              <a:ext cx="102234" cy="255068"/>
              <a:chOff x="217" y="1802"/>
              <a:chExt cx="99" cy="247"/>
            </a:xfrm>
          </p:grpSpPr>
          <p:sp>
            <p:nvSpPr>
              <p:cNvPr id="1175" name="Google Shape;1175;p27"/>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76" name="Google Shape;1176;p27"/>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77" name="Google Shape;1177;p27"/>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78" name="Google Shape;1178;p27"/>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179" name="Google Shape;1179;p27"/>
            <p:cNvGrpSpPr/>
            <p:nvPr/>
          </p:nvGrpSpPr>
          <p:grpSpPr>
            <a:xfrm>
              <a:off x="6019961" y="3417437"/>
              <a:ext cx="97472" cy="243187"/>
              <a:chOff x="217" y="1802"/>
              <a:chExt cx="99" cy="247"/>
            </a:xfrm>
          </p:grpSpPr>
          <p:sp>
            <p:nvSpPr>
              <p:cNvPr id="1180" name="Google Shape;1180;p27"/>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81" name="Google Shape;1181;p27"/>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82" name="Google Shape;1182;p27"/>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83" name="Google Shape;1183;p27"/>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184" name="Google Shape;1184;p27"/>
            <p:cNvGrpSpPr/>
            <p:nvPr/>
          </p:nvGrpSpPr>
          <p:grpSpPr>
            <a:xfrm>
              <a:off x="5922328" y="3793796"/>
              <a:ext cx="121285" cy="302599"/>
              <a:chOff x="217" y="1802"/>
              <a:chExt cx="99" cy="247"/>
            </a:xfrm>
          </p:grpSpPr>
          <p:sp>
            <p:nvSpPr>
              <p:cNvPr id="1185" name="Google Shape;1185;p27"/>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86" name="Google Shape;1186;p27"/>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87" name="Google Shape;1187;p27"/>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88" name="Google Shape;1188;p27"/>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189" name="Google Shape;1189;p27"/>
            <p:cNvGrpSpPr/>
            <p:nvPr/>
          </p:nvGrpSpPr>
          <p:grpSpPr>
            <a:xfrm>
              <a:off x="5584191" y="3893808"/>
              <a:ext cx="121285" cy="302599"/>
              <a:chOff x="217" y="1802"/>
              <a:chExt cx="99" cy="247"/>
            </a:xfrm>
          </p:grpSpPr>
          <p:sp>
            <p:nvSpPr>
              <p:cNvPr id="1190" name="Google Shape;1190;p27"/>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91" name="Google Shape;1191;p27"/>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92" name="Google Shape;1192;p27"/>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93" name="Google Shape;1193;p27"/>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194" name="Google Shape;1194;p27"/>
            <p:cNvGrpSpPr/>
            <p:nvPr/>
          </p:nvGrpSpPr>
          <p:grpSpPr>
            <a:xfrm>
              <a:off x="5267485" y="3798558"/>
              <a:ext cx="121285" cy="302599"/>
              <a:chOff x="217" y="1802"/>
              <a:chExt cx="99" cy="247"/>
            </a:xfrm>
          </p:grpSpPr>
          <p:sp>
            <p:nvSpPr>
              <p:cNvPr id="1195" name="Google Shape;1195;p27"/>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96" name="Google Shape;1196;p27"/>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97" name="Google Shape;1197;p27"/>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198" name="Google Shape;1198;p27"/>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199" name="Google Shape;1199;p27"/>
            <p:cNvGrpSpPr/>
            <p:nvPr/>
          </p:nvGrpSpPr>
          <p:grpSpPr>
            <a:xfrm>
              <a:off x="6139365" y="3594332"/>
              <a:ext cx="108945" cy="271812"/>
              <a:chOff x="217" y="1802"/>
              <a:chExt cx="99" cy="247"/>
            </a:xfrm>
          </p:grpSpPr>
          <p:sp>
            <p:nvSpPr>
              <p:cNvPr id="1200" name="Google Shape;1200;p27"/>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01" name="Google Shape;1201;p27"/>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02" name="Google Shape;1202;p27"/>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03" name="Google Shape;1203;p27"/>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sp>
          <p:nvSpPr>
            <p:cNvPr id="1204" name="Google Shape;1204;p27"/>
            <p:cNvSpPr/>
            <p:nvPr/>
          </p:nvSpPr>
          <p:spPr>
            <a:xfrm>
              <a:off x="2662553" y="3732551"/>
              <a:ext cx="1035051"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b="1">
                  <a:solidFill>
                    <a:schemeClr val="dk1"/>
                  </a:solidFill>
                  <a:latin typeface="Calibri"/>
                  <a:ea typeface="Calibri"/>
                  <a:cs typeface="Calibri"/>
                  <a:sym typeface="Calibri"/>
                </a:rPr>
                <a:t>Lorem ipsum dolor sit amet</a:t>
              </a:r>
              <a:endParaRPr sz="900" b="1">
                <a:solidFill>
                  <a:schemeClr val="dk1"/>
                </a:solidFill>
                <a:latin typeface="Calibri"/>
                <a:ea typeface="Calibri"/>
                <a:cs typeface="Calibri"/>
                <a:sym typeface="Calibri"/>
              </a:endParaRPr>
            </a:p>
          </p:txBody>
        </p:sp>
        <p:grpSp>
          <p:nvGrpSpPr>
            <p:cNvPr id="1205" name="Google Shape;1205;p27"/>
            <p:cNvGrpSpPr/>
            <p:nvPr/>
          </p:nvGrpSpPr>
          <p:grpSpPr>
            <a:xfrm>
              <a:off x="2033590" y="3526928"/>
              <a:ext cx="465137" cy="838200"/>
              <a:chOff x="1260" y="2313"/>
              <a:chExt cx="293" cy="528"/>
            </a:xfrm>
          </p:grpSpPr>
          <p:cxnSp>
            <p:nvCxnSpPr>
              <p:cNvPr id="1206" name="Google Shape;1206;p27"/>
              <p:cNvCxnSpPr/>
              <p:nvPr/>
            </p:nvCxnSpPr>
            <p:spPr>
              <a:xfrm>
                <a:off x="1267" y="2721"/>
                <a:ext cx="282" cy="0"/>
              </a:xfrm>
              <a:prstGeom prst="straightConnector1">
                <a:avLst/>
              </a:prstGeom>
              <a:noFill/>
              <a:ln w="12700" cap="flat" cmpd="sng">
                <a:solidFill>
                  <a:srgbClr val="F03782"/>
                </a:solidFill>
                <a:prstDash val="solid"/>
                <a:round/>
                <a:headEnd type="none" w="med" len="med"/>
                <a:tailEnd type="none" w="med" len="med"/>
              </a:ln>
            </p:spPr>
          </p:cxnSp>
          <p:cxnSp>
            <p:nvCxnSpPr>
              <p:cNvPr id="1207" name="Google Shape;1207;p27"/>
              <p:cNvCxnSpPr/>
              <p:nvPr/>
            </p:nvCxnSpPr>
            <p:spPr>
              <a:xfrm>
                <a:off x="1389" y="2778"/>
                <a:ext cx="39" cy="0"/>
              </a:xfrm>
              <a:prstGeom prst="straightConnector1">
                <a:avLst/>
              </a:prstGeom>
              <a:noFill/>
              <a:ln w="12700" cap="rnd" cmpd="sng">
                <a:solidFill>
                  <a:srgbClr val="F03782"/>
                </a:solidFill>
                <a:prstDash val="solid"/>
                <a:round/>
                <a:headEnd type="none" w="med" len="med"/>
                <a:tailEnd type="none" w="med" len="med"/>
              </a:ln>
            </p:spPr>
          </p:cxnSp>
          <p:sp>
            <p:nvSpPr>
              <p:cNvPr id="1208" name="Google Shape;1208;p27"/>
              <p:cNvSpPr/>
              <p:nvPr/>
            </p:nvSpPr>
            <p:spPr>
              <a:xfrm>
                <a:off x="1260" y="2313"/>
                <a:ext cx="293" cy="528"/>
              </a:xfrm>
              <a:custGeom>
                <a:avLst/>
                <a:gdLst/>
                <a:ahLst/>
                <a:cxnLst/>
                <a:rect l="l" t="t" r="r" b="b"/>
                <a:pathLst>
                  <a:path w="134" h="243" extrusionOk="0">
                    <a:moveTo>
                      <a:pt x="12" y="0"/>
                    </a:moveTo>
                    <a:cubicBezTo>
                      <a:pt x="122" y="0"/>
                      <a:pt x="122" y="0"/>
                      <a:pt x="122" y="0"/>
                    </a:cubicBezTo>
                    <a:cubicBezTo>
                      <a:pt x="129" y="0"/>
                      <a:pt x="134" y="6"/>
                      <a:pt x="134" y="13"/>
                    </a:cubicBezTo>
                    <a:cubicBezTo>
                      <a:pt x="134" y="231"/>
                      <a:pt x="134" y="231"/>
                      <a:pt x="134" y="231"/>
                    </a:cubicBezTo>
                    <a:cubicBezTo>
                      <a:pt x="134" y="237"/>
                      <a:pt x="129" y="243"/>
                      <a:pt x="122" y="243"/>
                    </a:cubicBezTo>
                    <a:cubicBezTo>
                      <a:pt x="12" y="243"/>
                      <a:pt x="12" y="243"/>
                      <a:pt x="12" y="243"/>
                    </a:cubicBezTo>
                    <a:cubicBezTo>
                      <a:pt x="6" y="243"/>
                      <a:pt x="0" y="237"/>
                      <a:pt x="0" y="231"/>
                    </a:cubicBezTo>
                    <a:cubicBezTo>
                      <a:pt x="0" y="13"/>
                      <a:pt x="0" y="13"/>
                      <a:pt x="0" y="13"/>
                    </a:cubicBezTo>
                    <a:cubicBezTo>
                      <a:pt x="0" y="6"/>
                      <a:pt x="6" y="0"/>
                      <a:pt x="12" y="0"/>
                    </a:cubicBezTo>
                    <a:close/>
                  </a:path>
                </a:pathLst>
              </a:custGeom>
              <a:noFill/>
              <a:ln w="12700" cap="flat" cmpd="sng">
                <a:solidFill>
                  <a:srgbClr val="F0378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sp>
          <p:nvSpPr>
            <p:cNvPr id="1209" name="Google Shape;1209;p27"/>
            <p:cNvSpPr/>
            <p:nvPr/>
          </p:nvSpPr>
          <p:spPr>
            <a:xfrm>
              <a:off x="2062577" y="3697779"/>
              <a:ext cx="407163" cy="33855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200" b="1">
                  <a:solidFill>
                    <a:schemeClr val="dk1"/>
                  </a:solidFill>
                  <a:latin typeface="Calibri"/>
                  <a:ea typeface="Calibri"/>
                  <a:cs typeface="Calibri"/>
                  <a:sym typeface="Calibri"/>
                </a:rPr>
                <a:t>83</a:t>
              </a:r>
              <a:r>
                <a:rPr lang="en-US" sz="1400" b="1">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28"/>
          <p:cNvSpPr txBox="1">
            <a:spLocks noGrp="1"/>
          </p:cNvSpPr>
          <p:nvPr>
            <p:ph type="title"/>
          </p:nvPr>
        </p:nvSpPr>
        <p:spPr>
          <a:xfrm>
            <a:off x="192992" y="107915"/>
            <a:ext cx="7886195" cy="5530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E41165"/>
              </a:buClr>
              <a:buSzPts val="2100"/>
              <a:buFont typeface="Calibri"/>
              <a:buNone/>
            </a:pPr>
            <a:r>
              <a:rPr lang="en-US"/>
              <a:t>Iconography style</a:t>
            </a:r>
            <a:endParaRPr/>
          </a:p>
        </p:txBody>
      </p:sp>
      <p:sp>
        <p:nvSpPr>
          <p:cNvPr id="1215" name="Google Shape;1215;p28"/>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p>
            <a:pPr marL="0" lvl="0" indent="0" algn="l" rtl="0">
              <a:spcBef>
                <a:spcPts val="0"/>
              </a:spcBef>
              <a:spcAft>
                <a:spcPts val="0"/>
              </a:spcAft>
              <a:buNone/>
            </a:pPr>
            <a:r>
              <a:rPr lang="en-US"/>
              <a:t>TCS confidential</a:t>
            </a:r>
            <a:endParaRPr/>
          </a:p>
        </p:txBody>
      </p:sp>
      <p:grpSp>
        <p:nvGrpSpPr>
          <p:cNvPr id="1216" name="Google Shape;1216;p28"/>
          <p:cNvGrpSpPr/>
          <p:nvPr/>
        </p:nvGrpSpPr>
        <p:grpSpPr>
          <a:xfrm>
            <a:off x="241253" y="1039132"/>
            <a:ext cx="4454514" cy="2227266"/>
            <a:chOff x="1460565" y="842963"/>
            <a:chExt cx="6302533" cy="3134862"/>
          </a:xfrm>
        </p:grpSpPr>
        <p:grpSp>
          <p:nvGrpSpPr>
            <p:cNvPr id="1217" name="Google Shape;1217;p28"/>
            <p:cNvGrpSpPr/>
            <p:nvPr/>
          </p:nvGrpSpPr>
          <p:grpSpPr>
            <a:xfrm>
              <a:off x="4193001" y="2684481"/>
              <a:ext cx="745805" cy="594210"/>
              <a:chOff x="2534" y="1292"/>
              <a:chExt cx="674" cy="537"/>
            </a:xfrm>
          </p:grpSpPr>
          <p:sp>
            <p:nvSpPr>
              <p:cNvPr id="1218" name="Google Shape;1218;p28"/>
              <p:cNvSpPr/>
              <p:nvPr/>
            </p:nvSpPr>
            <p:spPr>
              <a:xfrm>
                <a:off x="2787" y="1563"/>
                <a:ext cx="421" cy="266"/>
              </a:xfrm>
              <a:custGeom>
                <a:avLst/>
                <a:gdLst/>
                <a:ahLst/>
                <a:cxnLst/>
                <a:rect l="l" t="t" r="r" b="b"/>
                <a:pathLst>
                  <a:path w="176" h="111" extrusionOk="0">
                    <a:moveTo>
                      <a:pt x="160" y="2"/>
                    </a:moveTo>
                    <a:cubicBezTo>
                      <a:pt x="167" y="3"/>
                      <a:pt x="173" y="8"/>
                      <a:pt x="175" y="15"/>
                    </a:cubicBezTo>
                    <a:cubicBezTo>
                      <a:pt x="176" y="17"/>
                      <a:pt x="176" y="19"/>
                      <a:pt x="176" y="21"/>
                    </a:cubicBezTo>
                    <a:cubicBezTo>
                      <a:pt x="176" y="28"/>
                      <a:pt x="173" y="35"/>
                      <a:pt x="167" y="38"/>
                    </a:cubicBezTo>
                    <a:cubicBezTo>
                      <a:pt x="52" y="110"/>
                      <a:pt x="52" y="110"/>
                      <a:pt x="52" y="110"/>
                    </a:cubicBezTo>
                    <a:cubicBezTo>
                      <a:pt x="49" y="111"/>
                      <a:pt x="46" y="111"/>
                      <a:pt x="44" y="110"/>
                    </a:cubicBezTo>
                    <a:cubicBezTo>
                      <a:pt x="2" y="80"/>
                      <a:pt x="2" y="80"/>
                      <a:pt x="2" y="80"/>
                    </a:cubicBezTo>
                    <a:cubicBezTo>
                      <a:pt x="1" y="79"/>
                      <a:pt x="0" y="78"/>
                      <a:pt x="0" y="77"/>
                    </a:cubicBezTo>
                    <a:cubicBezTo>
                      <a:pt x="0" y="76"/>
                      <a:pt x="0" y="75"/>
                      <a:pt x="1" y="75"/>
                    </a:cubicBezTo>
                    <a:cubicBezTo>
                      <a:pt x="1" y="74"/>
                      <a:pt x="1" y="74"/>
                      <a:pt x="2" y="74"/>
                    </a:cubicBezTo>
                    <a:cubicBezTo>
                      <a:pt x="19" y="58"/>
                      <a:pt x="19" y="58"/>
                      <a:pt x="19" y="58"/>
                    </a:cubicBezTo>
                    <a:cubicBezTo>
                      <a:pt x="20" y="57"/>
                      <a:pt x="22" y="57"/>
                      <a:pt x="23" y="58"/>
                    </a:cubicBezTo>
                    <a:cubicBezTo>
                      <a:pt x="45" y="71"/>
                      <a:pt x="45" y="71"/>
                      <a:pt x="45" y="71"/>
                    </a:cubicBezTo>
                    <a:cubicBezTo>
                      <a:pt x="74" y="51"/>
                      <a:pt x="74" y="51"/>
                      <a:pt x="74" y="51"/>
                    </a:cubicBezTo>
                    <a:cubicBezTo>
                      <a:pt x="20" y="18"/>
                      <a:pt x="20" y="18"/>
                      <a:pt x="20" y="18"/>
                    </a:cubicBezTo>
                    <a:cubicBezTo>
                      <a:pt x="19" y="17"/>
                      <a:pt x="19" y="16"/>
                      <a:pt x="19" y="15"/>
                    </a:cubicBezTo>
                    <a:cubicBezTo>
                      <a:pt x="18" y="14"/>
                      <a:pt x="19" y="12"/>
                      <a:pt x="20" y="11"/>
                    </a:cubicBezTo>
                    <a:cubicBezTo>
                      <a:pt x="20" y="11"/>
                      <a:pt x="20" y="11"/>
                      <a:pt x="20" y="11"/>
                    </a:cubicBezTo>
                    <a:cubicBezTo>
                      <a:pt x="34" y="1"/>
                      <a:pt x="34" y="1"/>
                      <a:pt x="34" y="1"/>
                    </a:cubicBezTo>
                    <a:cubicBezTo>
                      <a:pt x="35" y="0"/>
                      <a:pt x="37" y="0"/>
                      <a:pt x="38" y="0"/>
                    </a:cubicBezTo>
                    <a:cubicBezTo>
                      <a:pt x="112" y="28"/>
                      <a:pt x="112" y="28"/>
                      <a:pt x="112" y="28"/>
                    </a:cubicBezTo>
                    <a:cubicBezTo>
                      <a:pt x="146" y="4"/>
                      <a:pt x="146" y="4"/>
                      <a:pt x="146" y="4"/>
                    </a:cubicBezTo>
                    <a:cubicBezTo>
                      <a:pt x="150" y="1"/>
                      <a:pt x="155" y="0"/>
                      <a:pt x="160" y="2"/>
                    </a:cubicBezTo>
                    <a:close/>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19" name="Google Shape;1219;p28"/>
              <p:cNvSpPr/>
              <p:nvPr/>
            </p:nvSpPr>
            <p:spPr>
              <a:xfrm>
                <a:off x="2534" y="1292"/>
                <a:ext cx="422" cy="450"/>
              </a:xfrm>
              <a:custGeom>
                <a:avLst/>
                <a:gdLst/>
                <a:ahLst/>
                <a:cxnLst/>
                <a:rect l="l" t="t" r="r" b="b"/>
                <a:pathLst>
                  <a:path w="176" h="188" extrusionOk="0">
                    <a:moveTo>
                      <a:pt x="76" y="188"/>
                    </a:moveTo>
                    <a:cubicBezTo>
                      <a:pt x="13" y="188"/>
                      <a:pt x="13" y="188"/>
                      <a:pt x="13" y="188"/>
                    </a:cubicBezTo>
                    <a:cubicBezTo>
                      <a:pt x="6" y="188"/>
                      <a:pt x="0" y="182"/>
                      <a:pt x="0" y="175"/>
                    </a:cubicBezTo>
                    <a:cubicBezTo>
                      <a:pt x="0" y="55"/>
                      <a:pt x="0" y="55"/>
                      <a:pt x="0" y="55"/>
                    </a:cubicBezTo>
                    <a:cubicBezTo>
                      <a:pt x="0" y="52"/>
                      <a:pt x="1" y="48"/>
                      <a:pt x="4" y="46"/>
                    </a:cubicBezTo>
                    <a:cubicBezTo>
                      <a:pt x="47" y="3"/>
                      <a:pt x="47" y="3"/>
                      <a:pt x="47" y="3"/>
                    </a:cubicBezTo>
                    <a:cubicBezTo>
                      <a:pt x="49" y="1"/>
                      <a:pt x="52" y="0"/>
                      <a:pt x="56" y="0"/>
                    </a:cubicBezTo>
                    <a:cubicBezTo>
                      <a:pt x="121" y="0"/>
                      <a:pt x="121" y="0"/>
                      <a:pt x="121" y="0"/>
                    </a:cubicBezTo>
                    <a:cubicBezTo>
                      <a:pt x="124" y="0"/>
                      <a:pt x="127" y="1"/>
                      <a:pt x="129" y="3"/>
                    </a:cubicBezTo>
                    <a:cubicBezTo>
                      <a:pt x="172" y="46"/>
                      <a:pt x="172" y="46"/>
                      <a:pt x="172" y="46"/>
                    </a:cubicBezTo>
                    <a:cubicBezTo>
                      <a:pt x="175" y="48"/>
                      <a:pt x="176" y="52"/>
                      <a:pt x="176" y="55"/>
                    </a:cubicBezTo>
                    <a:cubicBezTo>
                      <a:pt x="176" y="75"/>
                      <a:pt x="176" y="75"/>
                      <a:pt x="176" y="75"/>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220" name="Google Shape;1220;p28"/>
              <p:cNvCxnSpPr/>
              <p:nvPr/>
            </p:nvCxnSpPr>
            <p:spPr>
              <a:xfrm>
                <a:off x="2745" y="1292"/>
                <a:ext cx="0" cy="120"/>
              </a:xfrm>
              <a:prstGeom prst="straightConnector1">
                <a:avLst/>
              </a:prstGeom>
              <a:noFill/>
              <a:ln w="15875" cap="rnd" cmpd="sng">
                <a:solidFill>
                  <a:srgbClr val="FFFFFF"/>
                </a:solidFill>
                <a:prstDash val="solid"/>
                <a:round/>
                <a:headEnd type="none" w="med" len="med"/>
                <a:tailEnd type="none" w="med" len="med"/>
              </a:ln>
            </p:spPr>
          </p:cxnSp>
          <p:cxnSp>
            <p:nvCxnSpPr>
              <p:cNvPr id="1221" name="Google Shape;1221;p28"/>
              <p:cNvCxnSpPr/>
              <p:nvPr/>
            </p:nvCxnSpPr>
            <p:spPr>
              <a:xfrm rot="10800000">
                <a:off x="2536" y="1412"/>
                <a:ext cx="417" cy="0"/>
              </a:xfrm>
              <a:prstGeom prst="straightConnector1">
                <a:avLst/>
              </a:prstGeom>
              <a:noFill/>
              <a:ln w="15875" cap="rnd" cmpd="sng">
                <a:solidFill>
                  <a:srgbClr val="FFFFFF"/>
                </a:solidFill>
                <a:prstDash val="solid"/>
                <a:round/>
                <a:headEnd type="none" w="med" len="med"/>
                <a:tailEnd type="none" w="med" len="med"/>
              </a:ln>
            </p:spPr>
          </p:cxnSp>
        </p:grpSp>
        <p:grpSp>
          <p:nvGrpSpPr>
            <p:cNvPr id="1222" name="Google Shape;1222;p28"/>
            <p:cNvGrpSpPr/>
            <p:nvPr/>
          </p:nvGrpSpPr>
          <p:grpSpPr>
            <a:xfrm>
              <a:off x="2890250" y="2626604"/>
              <a:ext cx="484407" cy="337281"/>
              <a:chOff x="1791" y="1833"/>
              <a:chExt cx="349" cy="243"/>
            </a:xfrm>
          </p:grpSpPr>
          <p:sp>
            <p:nvSpPr>
              <p:cNvPr id="1223" name="Google Shape;1223;p28"/>
              <p:cNvSpPr/>
              <p:nvPr/>
            </p:nvSpPr>
            <p:spPr>
              <a:xfrm>
                <a:off x="1829" y="2015"/>
                <a:ext cx="61" cy="61"/>
              </a:xfrm>
              <a:prstGeom prst="ellipse">
                <a:avLst/>
              </a:pr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24" name="Google Shape;1224;p28"/>
              <p:cNvSpPr/>
              <p:nvPr/>
            </p:nvSpPr>
            <p:spPr>
              <a:xfrm>
                <a:off x="2041" y="2015"/>
                <a:ext cx="61" cy="61"/>
              </a:xfrm>
              <a:prstGeom prst="ellipse">
                <a:avLst/>
              </a:pr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25" name="Google Shape;1225;p28"/>
              <p:cNvSpPr/>
              <p:nvPr/>
            </p:nvSpPr>
            <p:spPr>
              <a:xfrm>
                <a:off x="1791" y="1833"/>
                <a:ext cx="349" cy="212"/>
              </a:xfrm>
              <a:custGeom>
                <a:avLst/>
                <a:gdLst/>
                <a:ahLst/>
                <a:cxnLst/>
                <a:rect l="l" t="t" r="r" b="b"/>
                <a:pathLst>
                  <a:path w="208" h="126" extrusionOk="0">
                    <a:moveTo>
                      <a:pt x="23" y="126"/>
                    </a:moveTo>
                    <a:cubicBezTo>
                      <a:pt x="9" y="126"/>
                      <a:pt x="9" y="126"/>
                      <a:pt x="9" y="126"/>
                    </a:cubicBezTo>
                    <a:cubicBezTo>
                      <a:pt x="4" y="126"/>
                      <a:pt x="0" y="122"/>
                      <a:pt x="0" y="117"/>
                    </a:cubicBezTo>
                    <a:cubicBezTo>
                      <a:pt x="0" y="81"/>
                      <a:pt x="0" y="81"/>
                      <a:pt x="0" y="81"/>
                    </a:cubicBezTo>
                    <a:cubicBezTo>
                      <a:pt x="0" y="79"/>
                      <a:pt x="1" y="76"/>
                      <a:pt x="4" y="74"/>
                    </a:cubicBezTo>
                    <a:cubicBezTo>
                      <a:pt x="32" y="63"/>
                      <a:pt x="32" y="63"/>
                      <a:pt x="32" y="63"/>
                    </a:cubicBezTo>
                    <a:cubicBezTo>
                      <a:pt x="39" y="25"/>
                      <a:pt x="39" y="25"/>
                      <a:pt x="39" y="25"/>
                    </a:cubicBezTo>
                    <a:cubicBezTo>
                      <a:pt x="40" y="21"/>
                      <a:pt x="44" y="18"/>
                      <a:pt x="48" y="18"/>
                    </a:cubicBezTo>
                    <a:cubicBezTo>
                      <a:pt x="81" y="18"/>
                      <a:pt x="81" y="18"/>
                      <a:pt x="81" y="18"/>
                    </a:cubicBezTo>
                    <a:cubicBezTo>
                      <a:pt x="81" y="9"/>
                      <a:pt x="81" y="9"/>
                      <a:pt x="81" y="9"/>
                    </a:cubicBezTo>
                    <a:cubicBezTo>
                      <a:pt x="81" y="4"/>
                      <a:pt x="85" y="0"/>
                      <a:pt x="90" y="0"/>
                    </a:cubicBezTo>
                    <a:cubicBezTo>
                      <a:pt x="199" y="0"/>
                      <a:pt x="199" y="0"/>
                      <a:pt x="199" y="0"/>
                    </a:cubicBezTo>
                    <a:cubicBezTo>
                      <a:pt x="204" y="0"/>
                      <a:pt x="208" y="4"/>
                      <a:pt x="208" y="9"/>
                    </a:cubicBezTo>
                    <a:cubicBezTo>
                      <a:pt x="208" y="117"/>
                      <a:pt x="208" y="117"/>
                      <a:pt x="208" y="117"/>
                    </a:cubicBezTo>
                    <a:cubicBezTo>
                      <a:pt x="208" y="122"/>
                      <a:pt x="204" y="126"/>
                      <a:pt x="199" y="126"/>
                    </a:cubicBezTo>
                    <a:cubicBezTo>
                      <a:pt x="185" y="126"/>
                      <a:pt x="185" y="126"/>
                      <a:pt x="185" y="126"/>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226" name="Google Shape;1226;p28"/>
              <p:cNvCxnSpPr/>
              <p:nvPr/>
            </p:nvCxnSpPr>
            <p:spPr>
              <a:xfrm>
                <a:off x="1890" y="2045"/>
                <a:ext cx="151" cy="0"/>
              </a:xfrm>
              <a:prstGeom prst="straightConnector1">
                <a:avLst/>
              </a:prstGeom>
              <a:noFill/>
              <a:ln w="15875" cap="rnd" cmpd="sng">
                <a:solidFill>
                  <a:srgbClr val="FFFFFF"/>
                </a:solidFill>
                <a:prstDash val="solid"/>
                <a:round/>
                <a:headEnd type="none" w="med" len="med"/>
                <a:tailEnd type="none" w="med" len="med"/>
              </a:ln>
            </p:spPr>
          </p:cxnSp>
          <p:cxnSp>
            <p:nvCxnSpPr>
              <p:cNvPr id="1227" name="Google Shape;1227;p28"/>
              <p:cNvCxnSpPr/>
              <p:nvPr/>
            </p:nvCxnSpPr>
            <p:spPr>
              <a:xfrm>
                <a:off x="1927" y="1863"/>
                <a:ext cx="0" cy="152"/>
              </a:xfrm>
              <a:prstGeom prst="straightConnector1">
                <a:avLst/>
              </a:prstGeom>
              <a:noFill/>
              <a:ln w="15875" cap="rnd" cmpd="sng">
                <a:solidFill>
                  <a:srgbClr val="FFFFFF"/>
                </a:solidFill>
                <a:prstDash val="solid"/>
                <a:round/>
                <a:headEnd type="none" w="med" len="med"/>
                <a:tailEnd type="none" w="med" len="med"/>
              </a:ln>
            </p:spPr>
          </p:cxnSp>
          <p:cxnSp>
            <p:nvCxnSpPr>
              <p:cNvPr id="1228" name="Google Shape;1228;p28"/>
              <p:cNvCxnSpPr/>
              <p:nvPr/>
            </p:nvCxnSpPr>
            <p:spPr>
              <a:xfrm>
                <a:off x="1791" y="2000"/>
                <a:ext cx="23" cy="0"/>
              </a:xfrm>
              <a:prstGeom prst="straightConnector1">
                <a:avLst/>
              </a:prstGeom>
              <a:noFill/>
              <a:ln w="15875" cap="rnd" cmpd="sng">
                <a:solidFill>
                  <a:srgbClr val="FFFFFF"/>
                </a:solidFill>
                <a:prstDash val="solid"/>
                <a:round/>
                <a:headEnd type="none" w="med" len="med"/>
                <a:tailEnd type="none" w="med" len="med"/>
              </a:ln>
            </p:spPr>
          </p:cxnSp>
          <p:cxnSp>
            <p:nvCxnSpPr>
              <p:cNvPr id="1229" name="Google Shape;1229;p28"/>
              <p:cNvCxnSpPr/>
              <p:nvPr/>
            </p:nvCxnSpPr>
            <p:spPr>
              <a:xfrm>
                <a:off x="1845" y="1939"/>
                <a:ext cx="82" cy="0"/>
              </a:xfrm>
              <a:prstGeom prst="straightConnector1">
                <a:avLst/>
              </a:prstGeom>
              <a:noFill/>
              <a:ln w="15875" cap="rnd" cmpd="sng">
                <a:solidFill>
                  <a:srgbClr val="FFFFFF"/>
                </a:solidFill>
                <a:prstDash val="solid"/>
                <a:round/>
                <a:headEnd type="none" w="med" len="med"/>
                <a:tailEnd type="none" w="med" len="med"/>
              </a:ln>
            </p:spPr>
          </p:cxnSp>
        </p:grpSp>
        <p:grpSp>
          <p:nvGrpSpPr>
            <p:cNvPr id="1230" name="Google Shape;1230;p28"/>
            <p:cNvGrpSpPr/>
            <p:nvPr/>
          </p:nvGrpSpPr>
          <p:grpSpPr>
            <a:xfrm>
              <a:off x="3630049" y="1405174"/>
              <a:ext cx="476080" cy="495511"/>
              <a:chOff x="2324" y="953"/>
              <a:chExt cx="343" cy="357"/>
            </a:xfrm>
          </p:grpSpPr>
          <p:sp>
            <p:nvSpPr>
              <p:cNvPr id="1231" name="Google Shape;1231;p28"/>
              <p:cNvSpPr/>
              <p:nvPr/>
            </p:nvSpPr>
            <p:spPr>
              <a:xfrm>
                <a:off x="2324" y="1233"/>
                <a:ext cx="343" cy="47"/>
              </a:xfrm>
              <a:custGeom>
                <a:avLst/>
                <a:gdLst/>
                <a:ahLst/>
                <a:cxnLst/>
                <a:rect l="l" t="t" r="r" b="b"/>
                <a:pathLst>
                  <a:path w="204" h="28" extrusionOk="0">
                    <a:moveTo>
                      <a:pt x="9" y="28"/>
                    </a:moveTo>
                    <a:cubicBezTo>
                      <a:pt x="4" y="21"/>
                      <a:pt x="1" y="13"/>
                      <a:pt x="0" y="5"/>
                    </a:cubicBezTo>
                    <a:cubicBezTo>
                      <a:pt x="0" y="4"/>
                      <a:pt x="1" y="3"/>
                      <a:pt x="1" y="2"/>
                    </a:cubicBezTo>
                    <a:cubicBezTo>
                      <a:pt x="2" y="1"/>
                      <a:pt x="3" y="0"/>
                      <a:pt x="5" y="0"/>
                    </a:cubicBezTo>
                    <a:cubicBezTo>
                      <a:pt x="204" y="0"/>
                      <a:pt x="204" y="0"/>
                      <a:pt x="204" y="0"/>
                    </a:cubicBezTo>
                    <a:cubicBezTo>
                      <a:pt x="204" y="10"/>
                      <a:pt x="201" y="20"/>
                      <a:pt x="195" y="28"/>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32" name="Google Shape;1232;p28"/>
              <p:cNvSpPr/>
              <p:nvPr/>
            </p:nvSpPr>
            <p:spPr>
              <a:xfrm>
                <a:off x="2591" y="1000"/>
                <a:ext cx="76" cy="233"/>
              </a:xfrm>
              <a:custGeom>
                <a:avLst/>
                <a:gdLst/>
                <a:ahLst/>
                <a:cxnLst/>
                <a:rect l="l" t="t" r="r" b="b"/>
                <a:pathLst>
                  <a:path w="45" h="139" extrusionOk="0">
                    <a:moveTo>
                      <a:pt x="45" y="139"/>
                    </a:moveTo>
                    <a:cubicBezTo>
                      <a:pt x="45" y="23"/>
                      <a:pt x="45" y="23"/>
                      <a:pt x="45" y="23"/>
                    </a:cubicBezTo>
                    <a:cubicBezTo>
                      <a:pt x="45" y="11"/>
                      <a:pt x="35" y="0"/>
                      <a:pt x="23" y="0"/>
                    </a:cubicBezTo>
                    <a:cubicBezTo>
                      <a:pt x="5" y="0"/>
                      <a:pt x="5" y="0"/>
                      <a:pt x="5" y="0"/>
                    </a:cubicBezTo>
                    <a:cubicBezTo>
                      <a:pt x="2" y="0"/>
                      <a:pt x="0" y="2"/>
                      <a:pt x="0" y="5"/>
                    </a:cubicBezTo>
                    <a:cubicBezTo>
                      <a:pt x="0" y="139"/>
                      <a:pt x="0" y="139"/>
                      <a:pt x="0" y="139"/>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33" name="Google Shape;1233;p28"/>
              <p:cNvSpPr/>
              <p:nvPr/>
            </p:nvSpPr>
            <p:spPr>
              <a:xfrm>
                <a:off x="2591" y="1032"/>
                <a:ext cx="52" cy="47"/>
              </a:xfrm>
              <a:custGeom>
                <a:avLst/>
                <a:gdLst/>
                <a:ahLst/>
                <a:cxnLst/>
                <a:rect l="l" t="t" r="r" b="b"/>
                <a:pathLst>
                  <a:path w="52" h="47" extrusionOk="0">
                    <a:moveTo>
                      <a:pt x="0" y="0"/>
                    </a:moveTo>
                    <a:lnTo>
                      <a:pt x="52" y="0"/>
                    </a:lnTo>
                    <a:lnTo>
                      <a:pt x="52" y="47"/>
                    </a:lnTo>
                    <a:lnTo>
                      <a:pt x="0" y="47"/>
                    </a:lnTo>
                  </a:path>
                </a:pathLst>
              </a:custGeom>
              <a:noFill/>
              <a:ln w="15875" cap="rnd"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234" name="Google Shape;1234;p28"/>
              <p:cNvCxnSpPr/>
              <p:nvPr/>
            </p:nvCxnSpPr>
            <p:spPr>
              <a:xfrm rot="10800000">
                <a:off x="2667" y="970"/>
                <a:ext cx="0" cy="69"/>
              </a:xfrm>
              <a:prstGeom prst="straightConnector1">
                <a:avLst/>
              </a:prstGeom>
              <a:noFill/>
              <a:ln w="15875" cap="rnd" cmpd="sng">
                <a:solidFill>
                  <a:srgbClr val="FFFFFF"/>
                </a:solidFill>
                <a:prstDash val="solid"/>
                <a:round/>
                <a:headEnd type="none" w="med" len="med"/>
                <a:tailEnd type="none" w="med" len="med"/>
              </a:ln>
            </p:spPr>
          </p:cxnSp>
          <p:cxnSp>
            <p:nvCxnSpPr>
              <p:cNvPr id="1235" name="Google Shape;1235;p28"/>
              <p:cNvCxnSpPr/>
              <p:nvPr/>
            </p:nvCxnSpPr>
            <p:spPr>
              <a:xfrm>
                <a:off x="2339" y="1171"/>
                <a:ext cx="252" cy="0"/>
              </a:xfrm>
              <a:prstGeom prst="straightConnector1">
                <a:avLst/>
              </a:prstGeom>
              <a:noFill/>
              <a:ln w="15875" cap="rnd" cmpd="sng">
                <a:solidFill>
                  <a:srgbClr val="FFFFFF"/>
                </a:solidFill>
                <a:prstDash val="solid"/>
                <a:round/>
                <a:headEnd type="none" w="med" len="med"/>
                <a:tailEnd type="none" w="med" len="med"/>
              </a:ln>
            </p:spPr>
          </p:cxnSp>
          <p:cxnSp>
            <p:nvCxnSpPr>
              <p:cNvPr id="1236" name="Google Shape;1236;p28"/>
              <p:cNvCxnSpPr/>
              <p:nvPr/>
            </p:nvCxnSpPr>
            <p:spPr>
              <a:xfrm>
                <a:off x="2473" y="1109"/>
                <a:ext cx="0" cy="124"/>
              </a:xfrm>
              <a:prstGeom prst="straightConnector1">
                <a:avLst/>
              </a:prstGeom>
              <a:noFill/>
              <a:ln w="15875" cap="rnd" cmpd="sng">
                <a:solidFill>
                  <a:srgbClr val="FFFFFF"/>
                </a:solidFill>
                <a:prstDash val="solid"/>
                <a:round/>
                <a:headEnd type="none" w="med" len="med"/>
                <a:tailEnd type="none" w="med" len="med"/>
              </a:ln>
            </p:spPr>
          </p:cxnSp>
          <p:cxnSp>
            <p:nvCxnSpPr>
              <p:cNvPr id="1237" name="Google Shape;1237;p28"/>
              <p:cNvCxnSpPr/>
              <p:nvPr/>
            </p:nvCxnSpPr>
            <p:spPr>
              <a:xfrm>
                <a:off x="2532" y="1171"/>
                <a:ext cx="0" cy="62"/>
              </a:xfrm>
              <a:prstGeom prst="straightConnector1">
                <a:avLst/>
              </a:prstGeom>
              <a:noFill/>
              <a:ln w="15875" cap="rnd" cmpd="sng">
                <a:solidFill>
                  <a:srgbClr val="FFFFFF"/>
                </a:solidFill>
                <a:prstDash val="solid"/>
                <a:round/>
                <a:headEnd type="none" w="med" len="med"/>
                <a:tailEnd type="none" w="med" len="med"/>
              </a:ln>
            </p:spPr>
          </p:cxnSp>
          <p:cxnSp>
            <p:nvCxnSpPr>
              <p:cNvPr id="1238" name="Google Shape;1238;p28"/>
              <p:cNvCxnSpPr/>
              <p:nvPr/>
            </p:nvCxnSpPr>
            <p:spPr>
              <a:xfrm>
                <a:off x="2398" y="1109"/>
                <a:ext cx="0" cy="62"/>
              </a:xfrm>
              <a:prstGeom prst="straightConnector1">
                <a:avLst/>
              </a:prstGeom>
              <a:noFill/>
              <a:ln w="15875" cap="rnd" cmpd="sng">
                <a:solidFill>
                  <a:srgbClr val="FFFFFF"/>
                </a:solidFill>
                <a:prstDash val="solid"/>
                <a:round/>
                <a:headEnd type="none" w="med" len="med"/>
                <a:tailEnd type="none" w="med" len="med"/>
              </a:ln>
            </p:spPr>
          </p:cxnSp>
          <p:sp>
            <p:nvSpPr>
              <p:cNvPr id="1239" name="Google Shape;1239;p28"/>
              <p:cNvSpPr/>
              <p:nvPr/>
            </p:nvSpPr>
            <p:spPr>
              <a:xfrm>
                <a:off x="2357" y="1292"/>
                <a:ext cx="68" cy="18"/>
              </a:xfrm>
              <a:custGeom>
                <a:avLst/>
                <a:gdLst/>
                <a:ahLst/>
                <a:cxnLst/>
                <a:rect l="l" t="t" r="r" b="b"/>
                <a:pathLst>
                  <a:path w="40" h="11" extrusionOk="0">
                    <a:moveTo>
                      <a:pt x="40" y="0"/>
                    </a:moveTo>
                    <a:cubicBezTo>
                      <a:pt x="35" y="7"/>
                      <a:pt x="28" y="11"/>
                      <a:pt x="20" y="11"/>
                    </a:cubicBezTo>
                    <a:cubicBezTo>
                      <a:pt x="12" y="11"/>
                      <a:pt x="4" y="7"/>
                      <a:pt x="0" y="0"/>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40" name="Google Shape;1240;p28"/>
              <p:cNvSpPr/>
              <p:nvPr/>
            </p:nvSpPr>
            <p:spPr>
              <a:xfrm>
                <a:off x="2425" y="1292"/>
                <a:ext cx="67" cy="18"/>
              </a:xfrm>
              <a:custGeom>
                <a:avLst/>
                <a:gdLst/>
                <a:ahLst/>
                <a:cxnLst/>
                <a:rect l="l" t="t" r="r" b="b"/>
                <a:pathLst>
                  <a:path w="40" h="11" extrusionOk="0">
                    <a:moveTo>
                      <a:pt x="40" y="0"/>
                    </a:moveTo>
                    <a:cubicBezTo>
                      <a:pt x="35" y="7"/>
                      <a:pt x="28" y="11"/>
                      <a:pt x="20" y="11"/>
                    </a:cubicBezTo>
                    <a:cubicBezTo>
                      <a:pt x="12" y="11"/>
                      <a:pt x="4" y="7"/>
                      <a:pt x="0" y="0"/>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41" name="Google Shape;1241;p28"/>
              <p:cNvSpPr/>
              <p:nvPr/>
            </p:nvSpPr>
            <p:spPr>
              <a:xfrm>
                <a:off x="2492" y="1292"/>
                <a:ext cx="65" cy="18"/>
              </a:xfrm>
              <a:custGeom>
                <a:avLst/>
                <a:gdLst/>
                <a:ahLst/>
                <a:cxnLst/>
                <a:rect l="l" t="t" r="r" b="b"/>
                <a:pathLst>
                  <a:path w="39" h="11" extrusionOk="0">
                    <a:moveTo>
                      <a:pt x="39" y="0"/>
                    </a:moveTo>
                    <a:cubicBezTo>
                      <a:pt x="35" y="7"/>
                      <a:pt x="28" y="11"/>
                      <a:pt x="19" y="11"/>
                    </a:cubicBezTo>
                    <a:cubicBezTo>
                      <a:pt x="11" y="11"/>
                      <a:pt x="4" y="7"/>
                      <a:pt x="0" y="0"/>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42" name="Google Shape;1242;p28"/>
              <p:cNvSpPr/>
              <p:nvPr/>
            </p:nvSpPr>
            <p:spPr>
              <a:xfrm>
                <a:off x="2557" y="1292"/>
                <a:ext cx="68" cy="18"/>
              </a:xfrm>
              <a:custGeom>
                <a:avLst/>
                <a:gdLst/>
                <a:ahLst/>
                <a:cxnLst/>
                <a:rect l="l" t="t" r="r" b="b"/>
                <a:pathLst>
                  <a:path w="40" h="11" extrusionOk="0">
                    <a:moveTo>
                      <a:pt x="40" y="0"/>
                    </a:moveTo>
                    <a:cubicBezTo>
                      <a:pt x="36" y="7"/>
                      <a:pt x="28" y="11"/>
                      <a:pt x="20" y="11"/>
                    </a:cubicBezTo>
                    <a:cubicBezTo>
                      <a:pt x="12" y="11"/>
                      <a:pt x="5" y="7"/>
                      <a:pt x="0" y="0"/>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43" name="Google Shape;1243;p28"/>
              <p:cNvSpPr/>
              <p:nvPr/>
            </p:nvSpPr>
            <p:spPr>
              <a:xfrm>
                <a:off x="2625" y="1292"/>
                <a:ext cx="33" cy="18"/>
              </a:xfrm>
              <a:custGeom>
                <a:avLst/>
                <a:gdLst/>
                <a:ahLst/>
                <a:cxnLst/>
                <a:rect l="l" t="t" r="r" b="b"/>
                <a:pathLst>
                  <a:path w="20" h="11" extrusionOk="0">
                    <a:moveTo>
                      <a:pt x="20" y="11"/>
                    </a:moveTo>
                    <a:cubicBezTo>
                      <a:pt x="12" y="11"/>
                      <a:pt x="5" y="7"/>
                      <a:pt x="0" y="0"/>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44" name="Google Shape;1244;p28"/>
              <p:cNvSpPr/>
              <p:nvPr/>
            </p:nvSpPr>
            <p:spPr>
              <a:xfrm>
                <a:off x="2324" y="1292"/>
                <a:ext cx="33" cy="18"/>
              </a:xfrm>
              <a:custGeom>
                <a:avLst/>
                <a:gdLst/>
                <a:ahLst/>
                <a:cxnLst/>
                <a:rect l="l" t="t" r="r" b="b"/>
                <a:pathLst>
                  <a:path w="20" h="11" extrusionOk="0">
                    <a:moveTo>
                      <a:pt x="20" y="0"/>
                    </a:moveTo>
                    <a:cubicBezTo>
                      <a:pt x="16" y="7"/>
                      <a:pt x="8" y="11"/>
                      <a:pt x="0" y="11"/>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245" name="Google Shape;1245;p28"/>
              <p:cNvCxnSpPr/>
              <p:nvPr/>
            </p:nvCxnSpPr>
            <p:spPr>
              <a:xfrm>
                <a:off x="2435" y="962"/>
                <a:ext cx="1" cy="75"/>
              </a:xfrm>
              <a:prstGeom prst="straightConnector1">
                <a:avLst/>
              </a:prstGeom>
              <a:noFill/>
              <a:ln w="15875" cap="rnd" cmpd="sng">
                <a:solidFill>
                  <a:srgbClr val="FFFFFF"/>
                </a:solidFill>
                <a:prstDash val="solid"/>
                <a:round/>
                <a:headEnd type="none" w="med" len="med"/>
                <a:tailEnd type="none" w="med" len="med"/>
              </a:ln>
            </p:spPr>
          </p:cxnSp>
          <p:sp>
            <p:nvSpPr>
              <p:cNvPr id="1246" name="Google Shape;1246;p28"/>
              <p:cNvSpPr/>
              <p:nvPr/>
            </p:nvSpPr>
            <p:spPr>
              <a:xfrm>
                <a:off x="2419" y="1035"/>
                <a:ext cx="32" cy="27"/>
              </a:xfrm>
              <a:custGeom>
                <a:avLst/>
                <a:gdLst/>
                <a:ahLst/>
                <a:cxnLst/>
                <a:rect l="l" t="t" r="r" b="b"/>
                <a:pathLst>
                  <a:path w="19" h="16" extrusionOk="0">
                    <a:moveTo>
                      <a:pt x="3" y="16"/>
                    </a:moveTo>
                    <a:cubicBezTo>
                      <a:pt x="0" y="13"/>
                      <a:pt x="0" y="7"/>
                      <a:pt x="3" y="3"/>
                    </a:cubicBezTo>
                    <a:cubicBezTo>
                      <a:pt x="7" y="0"/>
                      <a:pt x="12" y="0"/>
                      <a:pt x="16" y="3"/>
                    </a:cubicBezTo>
                    <a:cubicBezTo>
                      <a:pt x="19" y="7"/>
                      <a:pt x="19" y="12"/>
                      <a:pt x="16" y="16"/>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47" name="Google Shape;1247;p28"/>
              <p:cNvSpPr/>
              <p:nvPr/>
            </p:nvSpPr>
            <p:spPr>
              <a:xfrm>
                <a:off x="2339" y="953"/>
                <a:ext cx="252" cy="280"/>
              </a:xfrm>
              <a:custGeom>
                <a:avLst/>
                <a:gdLst/>
                <a:ahLst/>
                <a:cxnLst/>
                <a:rect l="l" t="t" r="r" b="b"/>
                <a:pathLst>
                  <a:path w="150" h="167" extrusionOk="0">
                    <a:moveTo>
                      <a:pt x="0" y="167"/>
                    </a:moveTo>
                    <a:cubicBezTo>
                      <a:pt x="0" y="98"/>
                      <a:pt x="0" y="98"/>
                      <a:pt x="0" y="98"/>
                    </a:cubicBezTo>
                    <a:cubicBezTo>
                      <a:pt x="0" y="95"/>
                      <a:pt x="2" y="93"/>
                      <a:pt x="4" y="93"/>
                    </a:cubicBezTo>
                    <a:cubicBezTo>
                      <a:pt x="150" y="93"/>
                      <a:pt x="150" y="93"/>
                      <a:pt x="150" y="93"/>
                    </a:cubicBezTo>
                    <a:cubicBezTo>
                      <a:pt x="150" y="88"/>
                      <a:pt x="150" y="88"/>
                      <a:pt x="150" y="88"/>
                    </a:cubicBezTo>
                    <a:cubicBezTo>
                      <a:pt x="65" y="2"/>
                      <a:pt x="65" y="2"/>
                      <a:pt x="65" y="2"/>
                    </a:cubicBezTo>
                    <a:cubicBezTo>
                      <a:pt x="63" y="0"/>
                      <a:pt x="62" y="0"/>
                      <a:pt x="60" y="1"/>
                    </a:cubicBezTo>
                    <a:cubicBezTo>
                      <a:pt x="58" y="2"/>
                      <a:pt x="57" y="3"/>
                      <a:pt x="57" y="5"/>
                    </a:cubicBezTo>
                    <a:cubicBezTo>
                      <a:pt x="57" y="6"/>
                      <a:pt x="58" y="7"/>
                      <a:pt x="59" y="8"/>
                    </a:cubicBezTo>
                    <a:cubicBezTo>
                      <a:pt x="115" y="93"/>
                      <a:pt x="115" y="93"/>
                      <a:pt x="115" y="93"/>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248" name="Google Shape;1248;p28"/>
            <p:cNvGrpSpPr/>
            <p:nvPr/>
          </p:nvGrpSpPr>
          <p:grpSpPr>
            <a:xfrm>
              <a:off x="4970844" y="1147008"/>
              <a:ext cx="469139" cy="470528"/>
              <a:chOff x="3290" y="767"/>
              <a:chExt cx="338" cy="339"/>
            </a:xfrm>
          </p:grpSpPr>
          <p:sp>
            <p:nvSpPr>
              <p:cNvPr id="1249" name="Google Shape;1249;p28"/>
              <p:cNvSpPr/>
              <p:nvPr/>
            </p:nvSpPr>
            <p:spPr>
              <a:xfrm>
                <a:off x="3306" y="869"/>
                <a:ext cx="61" cy="126"/>
              </a:xfrm>
              <a:custGeom>
                <a:avLst/>
                <a:gdLst/>
                <a:ahLst/>
                <a:cxnLst/>
                <a:rect l="l" t="t" r="r" b="b"/>
                <a:pathLst>
                  <a:path w="36" h="75" extrusionOk="0">
                    <a:moveTo>
                      <a:pt x="36" y="57"/>
                    </a:moveTo>
                    <a:cubicBezTo>
                      <a:pt x="36" y="62"/>
                      <a:pt x="35" y="66"/>
                      <a:pt x="31" y="69"/>
                    </a:cubicBezTo>
                    <a:cubicBezTo>
                      <a:pt x="28" y="73"/>
                      <a:pt x="24" y="75"/>
                      <a:pt x="19" y="75"/>
                    </a:cubicBezTo>
                    <a:cubicBezTo>
                      <a:pt x="9" y="75"/>
                      <a:pt x="1" y="67"/>
                      <a:pt x="0" y="57"/>
                    </a:cubicBezTo>
                    <a:cubicBezTo>
                      <a:pt x="0" y="48"/>
                      <a:pt x="7" y="40"/>
                      <a:pt x="16" y="39"/>
                    </a:cubicBezTo>
                    <a:cubicBezTo>
                      <a:pt x="16" y="0"/>
                      <a:pt x="16" y="0"/>
                      <a:pt x="16" y="0"/>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50" name="Google Shape;1250;p28"/>
              <p:cNvSpPr/>
              <p:nvPr/>
            </p:nvSpPr>
            <p:spPr>
              <a:xfrm>
                <a:off x="3512" y="884"/>
                <a:ext cx="58" cy="222"/>
              </a:xfrm>
              <a:custGeom>
                <a:avLst/>
                <a:gdLst/>
                <a:ahLst/>
                <a:cxnLst/>
                <a:rect l="l" t="t" r="r" b="b"/>
                <a:pathLst>
                  <a:path w="35" h="132" extrusionOk="0">
                    <a:moveTo>
                      <a:pt x="9" y="0"/>
                    </a:moveTo>
                    <a:cubicBezTo>
                      <a:pt x="0" y="127"/>
                      <a:pt x="0" y="127"/>
                      <a:pt x="0" y="127"/>
                    </a:cubicBezTo>
                    <a:cubicBezTo>
                      <a:pt x="0" y="129"/>
                      <a:pt x="1" y="130"/>
                      <a:pt x="1" y="130"/>
                    </a:cubicBezTo>
                    <a:cubicBezTo>
                      <a:pt x="2" y="131"/>
                      <a:pt x="3" y="132"/>
                      <a:pt x="4" y="132"/>
                    </a:cubicBezTo>
                    <a:cubicBezTo>
                      <a:pt x="31" y="132"/>
                      <a:pt x="31" y="132"/>
                      <a:pt x="31" y="132"/>
                    </a:cubicBezTo>
                    <a:cubicBezTo>
                      <a:pt x="32" y="132"/>
                      <a:pt x="33" y="131"/>
                      <a:pt x="34" y="130"/>
                    </a:cubicBezTo>
                    <a:cubicBezTo>
                      <a:pt x="35" y="130"/>
                      <a:pt x="35" y="129"/>
                      <a:pt x="35" y="127"/>
                    </a:cubicBezTo>
                    <a:cubicBezTo>
                      <a:pt x="26" y="0"/>
                      <a:pt x="26" y="0"/>
                      <a:pt x="26" y="0"/>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51" name="Google Shape;1251;p28"/>
              <p:cNvSpPr/>
              <p:nvPr/>
            </p:nvSpPr>
            <p:spPr>
              <a:xfrm>
                <a:off x="3290" y="839"/>
                <a:ext cx="206" cy="30"/>
              </a:xfrm>
              <a:custGeom>
                <a:avLst/>
                <a:gdLst/>
                <a:ahLst/>
                <a:cxnLst/>
                <a:rect l="l" t="t" r="r" b="b"/>
                <a:pathLst>
                  <a:path w="123" h="18" extrusionOk="0">
                    <a:moveTo>
                      <a:pt x="123" y="0"/>
                    </a:moveTo>
                    <a:cubicBezTo>
                      <a:pt x="0" y="0"/>
                      <a:pt x="0" y="0"/>
                      <a:pt x="0" y="0"/>
                    </a:cubicBezTo>
                    <a:cubicBezTo>
                      <a:pt x="6" y="14"/>
                      <a:pt x="6" y="14"/>
                      <a:pt x="6" y="14"/>
                    </a:cubicBezTo>
                    <a:cubicBezTo>
                      <a:pt x="8" y="16"/>
                      <a:pt x="10" y="18"/>
                      <a:pt x="13" y="18"/>
                    </a:cubicBezTo>
                    <a:cubicBezTo>
                      <a:pt x="123" y="18"/>
                      <a:pt x="123" y="18"/>
                      <a:pt x="123" y="18"/>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52" name="Google Shape;1252;p28"/>
              <p:cNvSpPr/>
              <p:nvPr/>
            </p:nvSpPr>
            <p:spPr>
              <a:xfrm>
                <a:off x="3496" y="767"/>
                <a:ext cx="90" cy="117"/>
              </a:xfrm>
              <a:custGeom>
                <a:avLst/>
                <a:gdLst/>
                <a:ahLst/>
                <a:cxnLst/>
                <a:rect l="l" t="t" r="r" b="b"/>
                <a:pathLst>
                  <a:path w="53" h="70" extrusionOk="0">
                    <a:moveTo>
                      <a:pt x="0" y="21"/>
                    </a:moveTo>
                    <a:cubicBezTo>
                      <a:pt x="0" y="19"/>
                      <a:pt x="2" y="16"/>
                      <a:pt x="4" y="15"/>
                    </a:cubicBezTo>
                    <a:cubicBezTo>
                      <a:pt x="49" y="1"/>
                      <a:pt x="49" y="1"/>
                      <a:pt x="49" y="1"/>
                    </a:cubicBezTo>
                    <a:cubicBezTo>
                      <a:pt x="50" y="0"/>
                      <a:pt x="51" y="0"/>
                      <a:pt x="52" y="1"/>
                    </a:cubicBezTo>
                    <a:cubicBezTo>
                      <a:pt x="53" y="2"/>
                      <a:pt x="53" y="3"/>
                      <a:pt x="53" y="4"/>
                    </a:cubicBezTo>
                    <a:cubicBezTo>
                      <a:pt x="53" y="65"/>
                      <a:pt x="53" y="65"/>
                      <a:pt x="53" y="65"/>
                    </a:cubicBezTo>
                    <a:cubicBezTo>
                      <a:pt x="53" y="68"/>
                      <a:pt x="51" y="70"/>
                      <a:pt x="49" y="70"/>
                    </a:cubicBezTo>
                    <a:cubicBezTo>
                      <a:pt x="5" y="70"/>
                      <a:pt x="5" y="70"/>
                      <a:pt x="5" y="70"/>
                    </a:cubicBezTo>
                    <a:cubicBezTo>
                      <a:pt x="2" y="70"/>
                      <a:pt x="0" y="68"/>
                      <a:pt x="0" y="65"/>
                    </a:cubicBezTo>
                    <a:lnTo>
                      <a:pt x="0" y="21"/>
                    </a:lnTo>
                    <a:close/>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53" name="Google Shape;1253;p28"/>
              <p:cNvSpPr/>
              <p:nvPr/>
            </p:nvSpPr>
            <p:spPr>
              <a:xfrm>
                <a:off x="3586" y="839"/>
                <a:ext cx="42" cy="30"/>
              </a:xfrm>
              <a:custGeom>
                <a:avLst/>
                <a:gdLst/>
                <a:ahLst/>
                <a:cxnLst/>
                <a:rect l="l" t="t" r="r" b="b"/>
                <a:pathLst>
                  <a:path w="25" h="18" extrusionOk="0">
                    <a:moveTo>
                      <a:pt x="0" y="18"/>
                    </a:moveTo>
                    <a:cubicBezTo>
                      <a:pt x="13" y="18"/>
                      <a:pt x="13" y="18"/>
                      <a:pt x="13" y="18"/>
                    </a:cubicBezTo>
                    <a:cubicBezTo>
                      <a:pt x="16" y="18"/>
                      <a:pt x="18" y="16"/>
                      <a:pt x="20" y="14"/>
                    </a:cubicBezTo>
                    <a:cubicBezTo>
                      <a:pt x="25" y="4"/>
                      <a:pt x="25" y="4"/>
                      <a:pt x="25" y="4"/>
                    </a:cubicBezTo>
                    <a:cubicBezTo>
                      <a:pt x="25" y="3"/>
                      <a:pt x="25" y="2"/>
                      <a:pt x="25" y="1"/>
                    </a:cubicBezTo>
                    <a:cubicBezTo>
                      <a:pt x="24" y="1"/>
                      <a:pt x="23" y="0"/>
                      <a:pt x="22" y="0"/>
                    </a:cubicBezTo>
                    <a:cubicBezTo>
                      <a:pt x="0" y="0"/>
                      <a:pt x="0" y="0"/>
                      <a:pt x="0" y="0"/>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54" name="Google Shape;1254;p28"/>
              <p:cNvSpPr/>
              <p:nvPr/>
            </p:nvSpPr>
            <p:spPr>
              <a:xfrm>
                <a:off x="3290" y="1032"/>
                <a:ext cx="178" cy="74"/>
              </a:xfrm>
              <a:custGeom>
                <a:avLst/>
                <a:gdLst/>
                <a:ahLst/>
                <a:cxnLst/>
                <a:rect l="l" t="t" r="r" b="b"/>
                <a:pathLst>
                  <a:path w="106" h="44" extrusionOk="0">
                    <a:moveTo>
                      <a:pt x="0" y="4"/>
                    </a:moveTo>
                    <a:cubicBezTo>
                      <a:pt x="0" y="2"/>
                      <a:pt x="2" y="0"/>
                      <a:pt x="4" y="0"/>
                    </a:cubicBezTo>
                    <a:cubicBezTo>
                      <a:pt x="101" y="0"/>
                      <a:pt x="101" y="0"/>
                      <a:pt x="101" y="0"/>
                    </a:cubicBezTo>
                    <a:cubicBezTo>
                      <a:pt x="104" y="0"/>
                      <a:pt x="106" y="2"/>
                      <a:pt x="106" y="4"/>
                    </a:cubicBezTo>
                    <a:cubicBezTo>
                      <a:pt x="106" y="39"/>
                      <a:pt x="106" y="39"/>
                      <a:pt x="106" y="39"/>
                    </a:cubicBezTo>
                    <a:cubicBezTo>
                      <a:pt x="106" y="42"/>
                      <a:pt x="104" y="44"/>
                      <a:pt x="101" y="44"/>
                    </a:cubicBezTo>
                    <a:cubicBezTo>
                      <a:pt x="4" y="44"/>
                      <a:pt x="4" y="44"/>
                      <a:pt x="4" y="44"/>
                    </a:cubicBezTo>
                    <a:cubicBezTo>
                      <a:pt x="2" y="44"/>
                      <a:pt x="0" y="42"/>
                      <a:pt x="0" y="39"/>
                    </a:cubicBezTo>
                    <a:lnTo>
                      <a:pt x="0" y="4"/>
                    </a:lnTo>
                    <a:close/>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255" name="Google Shape;1255;p28"/>
              <p:cNvCxnSpPr/>
              <p:nvPr/>
            </p:nvCxnSpPr>
            <p:spPr>
              <a:xfrm>
                <a:off x="3333" y="1032"/>
                <a:ext cx="0" cy="74"/>
              </a:xfrm>
              <a:prstGeom prst="straightConnector1">
                <a:avLst/>
              </a:prstGeom>
              <a:noFill/>
              <a:ln w="15875" cap="rnd" cmpd="sng">
                <a:solidFill>
                  <a:srgbClr val="FFFFFF"/>
                </a:solidFill>
                <a:prstDash val="solid"/>
                <a:round/>
                <a:headEnd type="none" w="med" len="med"/>
                <a:tailEnd type="none" w="med" len="med"/>
              </a:ln>
            </p:spPr>
          </p:cxnSp>
          <p:cxnSp>
            <p:nvCxnSpPr>
              <p:cNvPr id="1256" name="Google Shape;1256;p28"/>
              <p:cNvCxnSpPr/>
              <p:nvPr/>
            </p:nvCxnSpPr>
            <p:spPr>
              <a:xfrm>
                <a:off x="3379" y="1032"/>
                <a:ext cx="0" cy="74"/>
              </a:xfrm>
              <a:prstGeom prst="straightConnector1">
                <a:avLst/>
              </a:prstGeom>
              <a:noFill/>
              <a:ln w="15875" cap="rnd" cmpd="sng">
                <a:solidFill>
                  <a:srgbClr val="FFFFFF"/>
                </a:solidFill>
                <a:prstDash val="solid"/>
                <a:round/>
                <a:headEnd type="none" w="med" len="med"/>
                <a:tailEnd type="none" w="med" len="med"/>
              </a:ln>
            </p:spPr>
          </p:cxnSp>
          <p:cxnSp>
            <p:nvCxnSpPr>
              <p:cNvPr id="1257" name="Google Shape;1257;p28"/>
              <p:cNvCxnSpPr/>
              <p:nvPr/>
            </p:nvCxnSpPr>
            <p:spPr>
              <a:xfrm>
                <a:off x="3423" y="1032"/>
                <a:ext cx="0" cy="74"/>
              </a:xfrm>
              <a:prstGeom prst="straightConnector1">
                <a:avLst/>
              </a:prstGeom>
              <a:noFill/>
              <a:ln w="15875" cap="rnd" cmpd="sng">
                <a:solidFill>
                  <a:srgbClr val="FFFFFF"/>
                </a:solidFill>
                <a:prstDash val="solid"/>
                <a:round/>
                <a:headEnd type="none" w="med" len="med"/>
                <a:tailEnd type="none" w="med" len="med"/>
              </a:ln>
            </p:spPr>
          </p:cxnSp>
          <p:sp>
            <p:nvSpPr>
              <p:cNvPr id="1258" name="Google Shape;1258;p28"/>
              <p:cNvSpPr/>
              <p:nvPr/>
            </p:nvSpPr>
            <p:spPr>
              <a:xfrm>
                <a:off x="3496" y="779"/>
                <a:ext cx="53" cy="45"/>
              </a:xfrm>
              <a:custGeom>
                <a:avLst/>
                <a:gdLst/>
                <a:ahLst/>
                <a:cxnLst/>
                <a:rect l="l" t="t" r="r" b="b"/>
                <a:pathLst>
                  <a:path w="31" h="27" extrusionOk="0">
                    <a:moveTo>
                      <a:pt x="0" y="27"/>
                    </a:moveTo>
                    <a:cubicBezTo>
                      <a:pt x="27" y="27"/>
                      <a:pt x="27" y="27"/>
                      <a:pt x="27" y="27"/>
                    </a:cubicBezTo>
                    <a:cubicBezTo>
                      <a:pt x="29" y="27"/>
                      <a:pt x="31" y="25"/>
                      <a:pt x="31" y="23"/>
                    </a:cubicBezTo>
                    <a:cubicBezTo>
                      <a:pt x="31" y="0"/>
                      <a:pt x="31" y="0"/>
                      <a:pt x="31" y="0"/>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259" name="Google Shape;1259;p28"/>
            <p:cNvGrpSpPr/>
            <p:nvPr/>
          </p:nvGrpSpPr>
          <p:grpSpPr>
            <a:xfrm>
              <a:off x="5487170" y="2219921"/>
              <a:ext cx="483019" cy="316461"/>
              <a:chOff x="3662" y="1540"/>
              <a:chExt cx="348" cy="228"/>
            </a:xfrm>
          </p:grpSpPr>
          <p:sp>
            <p:nvSpPr>
              <p:cNvPr id="1260" name="Google Shape;1260;p28"/>
              <p:cNvSpPr/>
              <p:nvPr/>
            </p:nvSpPr>
            <p:spPr>
              <a:xfrm>
                <a:off x="3662" y="1540"/>
                <a:ext cx="319" cy="198"/>
              </a:xfrm>
              <a:custGeom>
                <a:avLst/>
                <a:gdLst/>
                <a:ahLst/>
                <a:cxnLst/>
                <a:rect l="l" t="t" r="r" b="b"/>
                <a:pathLst>
                  <a:path w="162" h="100" extrusionOk="0">
                    <a:moveTo>
                      <a:pt x="0" y="100"/>
                    </a:moveTo>
                    <a:cubicBezTo>
                      <a:pt x="142" y="100"/>
                      <a:pt x="142" y="100"/>
                      <a:pt x="142" y="100"/>
                    </a:cubicBezTo>
                    <a:cubicBezTo>
                      <a:pt x="153" y="100"/>
                      <a:pt x="162" y="91"/>
                      <a:pt x="162" y="81"/>
                    </a:cubicBezTo>
                    <a:cubicBezTo>
                      <a:pt x="162" y="71"/>
                      <a:pt x="162" y="73"/>
                      <a:pt x="100" y="9"/>
                    </a:cubicBezTo>
                    <a:cubicBezTo>
                      <a:pt x="92" y="3"/>
                      <a:pt x="81" y="0"/>
                      <a:pt x="71" y="0"/>
                    </a:cubicBezTo>
                    <a:cubicBezTo>
                      <a:pt x="0" y="0"/>
                      <a:pt x="0" y="0"/>
                      <a:pt x="0" y="0"/>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61" name="Google Shape;1261;p28"/>
              <p:cNvSpPr/>
              <p:nvPr/>
            </p:nvSpPr>
            <p:spPr>
              <a:xfrm>
                <a:off x="3744" y="1586"/>
                <a:ext cx="199" cy="61"/>
              </a:xfrm>
              <a:custGeom>
                <a:avLst/>
                <a:gdLst/>
                <a:ahLst/>
                <a:cxnLst/>
                <a:rect l="l" t="t" r="r" b="b"/>
                <a:pathLst>
                  <a:path w="101" h="31" extrusionOk="0">
                    <a:moveTo>
                      <a:pt x="101" y="31"/>
                    </a:moveTo>
                    <a:cubicBezTo>
                      <a:pt x="39" y="31"/>
                      <a:pt x="39" y="31"/>
                      <a:pt x="39" y="31"/>
                    </a:cubicBezTo>
                    <a:cubicBezTo>
                      <a:pt x="33" y="31"/>
                      <a:pt x="27" y="28"/>
                      <a:pt x="23" y="23"/>
                    </a:cubicBezTo>
                    <a:cubicBezTo>
                      <a:pt x="0" y="0"/>
                      <a:pt x="0" y="0"/>
                      <a:pt x="0" y="0"/>
                    </a:cubicBezTo>
                    <a:cubicBezTo>
                      <a:pt x="71" y="0"/>
                      <a:pt x="71" y="0"/>
                      <a:pt x="71" y="0"/>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62" name="Google Shape;1262;p28"/>
              <p:cNvSpPr/>
              <p:nvPr/>
            </p:nvSpPr>
            <p:spPr>
              <a:xfrm>
                <a:off x="3912" y="1655"/>
                <a:ext cx="39" cy="83"/>
              </a:xfrm>
              <a:custGeom>
                <a:avLst/>
                <a:gdLst/>
                <a:ahLst/>
                <a:cxnLst/>
                <a:rect l="l" t="t" r="r" b="b"/>
                <a:pathLst>
                  <a:path w="20" h="42" extrusionOk="0">
                    <a:moveTo>
                      <a:pt x="20" y="0"/>
                    </a:moveTo>
                    <a:cubicBezTo>
                      <a:pt x="9" y="4"/>
                      <a:pt x="0" y="14"/>
                      <a:pt x="0" y="27"/>
                    </a:cubicBezTo>
                    <a:cubicBezTo>
                      <a:pt x="0" y="32"/>
                      <a:pt x="2" y="37"/>
                      <a:pt x="5" y="42"/>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63" name="Google Shape;1263;p28"/>
              <p:cNvSpPr/>
              <p:nvPr/>
            </p:nvSpPr>
            <p:spPr>
              <a:xfrm>
                <a:off x="3662" y="1693"/>
                <a:ext cx="143" cy="45"/>
              </a:xfrm>
              <a:custGeom>
                <a:avLst/>
                <a:gdLst/>
                <a:ahLst/>
                <a:cxnLst/>
                <a:rect l="l" t="t" r="r" b="b"/>
                <a:pathLst>
                  <a:path w="73" h="23" extrusionOk="0">
                    <a:moveTo>
                      <a:pt x="73" y="23"/>
                    </a:moveTo>
                    <a:cubicBezTo>
                      <a:pt x="54" y="4"/>
                      <a:pt x="54" y="4"/>
                      <a:pt x="54" y="4"/>
                    </a:cubicBezTo>
                    <a:cubicBezTo>
                      <a:pt x="50" y="1"/>
                      <a:pt x="46" y="0"/>
                      <a:pt x="42" y="0"/>
                    </a:cubicBezTo>
                    <a:cubicBezTo>
                      <a:pt x="0" y="0"/>
                      <a:pt x="0" y="0"/>
                      <a:pt x="0" y="0"/>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264" name="Google Shape;1264;p28"/>
              <p:cNvCxnSpPr/>
              <p:nvPr/>
            </p:nvCxnSpPr>
            <p:spPr>
              <a:xfrm rot="10800000">
                <a:off x="3662" y="1768"/>
                <a:ext cx="348" cy="0"/>
              </a:xfrm>
              <a:prstGeom prst="straightConnector1">
                <a:avLst/>
              </a:prstGeom>
              <a:noFill/>
              <a:ln w="15875" cap="rnd" cmpd="sng">
                <a:solidFill>
                  <a:srgbClr val="FFFFFF"/>
                </a:solidFill>
                <a:prstDash val="solid"/>
                <a:round/>
                <a:headEnd type="none" w="med" len="med"/>
                <a:tailEnd type="none" w="med" len="med"/>
              </a:ln>
            </p:spPr>
          </p:cxnSp>
          <p:sp>
            <p:nvSpPr>
              <p:cNvPr id="1265" name="Google Shape;1265;p28"/>
              <p:cNvSpPr/>
              <p:nvPr/>
            </p:nvSpPr>
            <p:spPr>
              <a:xfrm>
                <a:off x="3798" y="1738"/>
                <a:ext cx="45" cy="24"/>
              </a:xfrm>
              <a:custGeom>
                <a:avLst/>
                <a:gdLst/>
                <a:ahLst/>
                <a:cxnLst/>
                <a:rect l="l" t="t" r="r" b="b"/>
                <a:pathLst>
                  <a:path w="23" h="12" extrusionOk="0">
                    <a:moveTo>
                      <a:pt x="0" y="0"/>
                    </a:moveTo>
                    <a:cubicBezTo>
                      <a:pt x="0" y="6"/>
                      <a:pt x="5" y="12"/>
                      <a:pt x="12" y="12"/>
                    </a:cubicBezTo>
                    <a:cubicBezTo>
                      <a:pt x="18" y="12"/>
                      <a:pt x="23" y="6"/>
                      <a:pt x="23" y="0"/>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66" name="Google Shape;1266;p28"/>
              <p:cNvSpPr/>
              <p:nvPr/>
            </p:nvSpPr>
            <p:spPr>
              <a:xfrm>
                <a:off x="3721" y="1738"/>
                <a:ext cx="47" cy="24"/>
              </a:xfrm>
              <a:custGeom>
                <a:avLst/>
                <a:gdLst/>
                <a:ahLst/>
                <a:cxnLst/>
                <a:rect l="l" t="t" r="r" b="b"/>
                <a:pathLst>
                  <a:path w="24" h="12" extrusionOk="0">
                    <a:moveTo>
                      <a:pt x="0" y="0"/>
                    </a:moveTo>
                    <a:cubicBezTo>
                      <a:pt x="0" y="6"/>
                      <a:pt x="6" y="12"/>
                      <a:pt x="12" y="12"/>
                    </a:cubicBezTo>
                    <a:cubicBezTo>
                      <a:pt x="18" y="12"/>
                      <a:pt x="24" y="6"/>
                      <a:pt x="24" y="0"/>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267" name="Google Shape;1267;p28"/>
            <p:cNvGrpSpPr/>
            <p:nvPr/>
          </p:nvGrpSpPr>
          <p:grpSpPr>
            <a:xfrm>
              <a:off x="5594046" y="3280342"/>
              <a:ext cx="439991" cy="306745"/>
              <a:chOff x="3739" y="2304"/>
              <a:chExt cx="317" cy="221"/>
            </a:xfrm>
          </p:grpSpPr>
          <p:sp>
            <p:nvSpPr>
              <p:cNvPr id="1268" name="Google Shape;1268;p28"/>
              <p:cNvSpPr/>
              <p:nvPr/>
            </p:nvSpPr>
            <p:spPr>
              <a:xfrm>
                <a:off x="3895" y="2344"/>
                <a:ext cx="125" cy="125"/>
              </a:xfrm>
              <a:custGeom>
                <a:avLst/>
                <a:gdLst/>
                <a:ahLst/>
                <a:cxnLst/>
                <a:rect l="l" t="t" r="r" b="b"/>
                <a:pathLst>
                  <a:path w="63" h="62" extrusionOk="0">
                    <a:moveTo>
                      <a:pt x="63" y="35"/>
                    </a:moveTo>
                    <a:cubicBezTo>
                      <a:pt x="63" y="7"/>
                      <a:pt x="63" y="7"/>
                      <a:pt x="63" y="7"/>
                    </a:cubicBezTo>
                    <a:cubicBezTo>
                      <a:pt x="63" y="3"/>
                      <a:pt x="60" y="0"/>
                      <a:pt x="56" y="0"/>
                    </a:cubicBezTo>
                    <a:cubicBezTo>
                      <a:pt x="35" y="0"/>
                      <a:pt x="35" y="0"/>
                      <a:pt x="35" y="0"/>
                    </a:cubicBezTo>
                    <a:cubicBezTo>
                      <a:pt x="28" y="0"/>
                      <a:pt x="22" y="4"/>
                      <a:pt x="18" y="9"/>
                    </a:cubicBezTo>
                    <a:cubicBezTo>
                      <a:pt x="3" y="30"/>
                      <a:pt x="3" y="30"/>
                      <a:pt x="3" y="30"/>
                    </a:cubicBezTo>
                    <a:cubicBezTo>
                      <a:pt x="1" y="33"/>
                      <a:pt x="0" y="37"/>
                      <a:pt x="0" y="41"/>
                    </a:cubicBezTo>
                    <a:cubicBezTo>
                      <a:pt x="0" y="62"/>
                      <a:pt x="0" y="62"/>
                      <a:pt x="0" y="62"/>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269" name="Google Shape;1269;p28"/>
              <p:cNvCxnSpPr/>
              <p:nvPr/>
            </p:nvCxnSpPr>
            <p:spPr>
              <a:xfrm rot="10800000">
                <a:off x="3956" y="2497"/>
                <a:ext cx="42" cy="0"/>
              </a:xfrm>
              <a:prstGeom prst="straightConnector1">
                <a:avLst/>
              </a:prstGeom>
              <a:noFill/>
              <a:ln w="15875" cap="rnd" cmpd="sng">
                <a:solidFill>
                  <a:srgbClr val="FFFFFF"/>
                </a:solidFill>
                <a:prstDash val="solid"/>
                <a:round/>
                <a:headEnd type="none" w="med" len="med"/>
                <a:tailEnd type="none" w="med" len="med"/>
              </a:ln>
            </p:spPr>
          </p:cxnSp>
          <p:sp>
            <p:nvSpPr>
              <p:cNvPr id="1270" name="Google Shape;1270;p28"/>
              <p:cNvSpPr/>
              <p:nvPr/>
            </p:nvSpPr>
            <p:spPr>
              <a:xfrm>
                <a:off x="3938" y="2415"/>
                <a:ext cx="110" cy="64"/>
              </a:xfrm>
              <a:custGeom>
                <a:avLst/>
                <a:gdLst/>
                <a:ahLst/>
                <a:cxnLst/>
                <a:rect l="l" t="t" r="r" b="b"/>
                <a:pathLst>
                  <a:path w="55" h="32" extrusionOk="0">
                    <a:moveTo>
                      <a:pt x="0" y="23"/>
                    </a:moveTo>
                    <a:cubicBezTo>
                      <a:pt x="21" y="2"/>
                      <a:pt x="21" y="2"/>
                      <a:pt x="21" y="2"/>
                    </a:cubicBezTo>
                    <a:cubicBezTo>
                      <a:pt x="23" y="1"/>
                      <a:pt x="24" y="0"/>
                      <a:pt x="26" y="0"/>
                    </a:cubicBezTo>
                    <a:cubicBezTo>
                      <a:pt x="48" y="0"/>
                      <a:pt x="48" y="0"/>
                      <a:pt x="48" y="0"/>
                    </a:cubicBezTo>
                    <a:cubicBezTo>
                      <a:pt x="52" y="0"/>
                      <a:pt x="55" y="3"/>
                      <a:pt x="55" y="7"/>
                    </a:cubicBezTo>
                    <a:cubicBezTo>
                      <a:pt x="55" y="32"/>
                      <a:pt x="55" y="32"/>
                      <a:pt x="55" y="32"/>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71" name="Google Shape;1271;p28"/>
              <p:cNvSpPr/>
              <p:nvPr/>
            </p:nvSpPr>
            <p:spPr>
              <a:xfrm>
                <a:off x="3887" y="2457"/>
                <a:ext cx="69" cy="68"/>
              </a:xfrm>
              <a:prstGeom prst="ellipse">
                <a:avLst/>
              </a:pr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72" name="Google Shape;1272;p28"/>
              <p:cNvSpPr/>
              <p:nvPr/>
            </p:nvSpPr>
            <p:spPr>
              <a:xfrm>
                <a:off x="3998" y="2469"/>
                <a:ext cx="58" cy="56"/>
              </a:xfrm>
              <a:prstGeom prst="ellipse">
                <a:avLst/>
              </a:pr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73" name="Google Shape;1273;p28"/>
              <p:cNvSpPr/>
              <p:nvPr/>
            </p:nvSpPr>
            <p:spPr>
              <a:xfrm>
                <a:off x="3767" y="2304"/>
                <a:ext cx="84" cy="221"/>
              </a:xfrm>
              <a:custGeom>
                <a:avLst/>
                <a:gdLst/>
                <a:ahLst/>
                <a:cxnLst/>
                <a:rect l="l" t="t" r="r" b="b"/>
                <a:pathLst>
                  <a:path w="42" h="110" extrusionOk="0">
                    <a:moveTo>
                      <a:pt x="42" y="0"/>
                    </a:moveTo>
                    <a:cubicBezTo>
                      <a:pt x="42" y="103"/>
                      <a:pt x="42" y="103"/>
                      <a:pt x="42" y="103"/>
                    </a:cubicBezTo>
                    <a:cubicBezTo>
                      <a:pt x="42" y="107"/>
                      <a:pt x="39" y="110"/>
                      <a:pt x="35" y="110"/>
                    </a:cubicBezTo>
                    <a:cubicBezTo>
                      <a:pt x="0" y="110"/>
                      <a:pt x="0" y="110"/>
                      <a:pt x="0" y="110"/>
                    </a:cubicBezTo>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74" name="Google Shape;1274;p28"/>
              <p:cNvSpPr/>
              <p:nvPr/>
            </p:nvSpPr>
            <p:spPr>
              <a:xfrm>
                <a:off x="3739" y="2415"/>
                <a:ext cx="84" cy="82"/>
              </a:xfrm>
              <a:custGeom>
                <a:avLst/>
                <a:gdLst/>
                <a:ahLst/>
                <a:cxnLst/>
                <a:rect l="l" t="t" r="r" b="b"/>
                <a:pathLst>
                  <a:path w="42" h="41" extrusionOk="0">
                    <a:moveTo>
                      <a:pt x="0" y="7"/>
                    </a:moveTo>
                    <a:cubicBezTo>
                      <a:pt x="0" y="3"/>
                      <a:pt x="3" y="0"/>
                      <a:pt x="7" y="0"/>
                    </a:cubicBezTo>
                    <a:cubicBezTo>
                      <a:pt x="35" y="0"/>
                      <a:pt x="35" y="0"/>
                      <a:pt x="35" y="0"/>
                    </a:cubicBezTo>
                    <a:cubicBezTo>
                      <a:pt x="39" y="0"/>
                      <a:pt x="42" y="3"/>
                      <a:pt x="42" y="7"/>
                    </a:cubicBezTo>
                    <a:cubicBezTo>
                      <a:pt x="42" y="34"/>
                      <a:pt x="42" y="34"/>
                      <a:pt x="42" y="34"/>
                    </a:cubicBezTo>
                    <a:cubicBezTo>
                      <a:pt x="42" y="38"/>
                      <a:pt x="39" y="41"/>
                      <a:pt x="35" y="41"/>
                    </a:cubicBezTo>
                    <a:cubicBezTo>
                      <a:pt x="7" y="41"/>
                      <a:pt x="7" y="41"/>
                      <a:pt x="7" y="41"/>
                    </a:cubicBezTo>
                    <a:cubicBezTo>
                      <a:pt x="3" y="41"/>
                      <a:pt x="0" y="38"/>
                      <a:pt x="0" y="34"/>
                    </a:cubicBezTo>
                    <a:lnTo>
                      <a:pt x="0" y="7"/>
                    </a:lnTo>
                    <a:close/>
                  </a:path>
                </a:pathLst>
              </a:custGeom>
              <a:noFill/>
              <a:ln w="158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275" name="Google Shape;1275;p28"/>
              <p:cNvCxnSpPr/>
              <p:nvPr/>
            </p:nvCxnSpPr>
            <p:spPr>
              <a:xfrm>
                <a:off x="3781" y="2469"/>
                <a:ext cx="22" cy="0"/>
              </a:xfrm>
              <a:prstGeom prst="straightConnector1">
                <a:avLst/>
              </a:prstGeom>
              <a:noFill/>
              <a:ln w="15875" cap="rnd" cmpd="sng">
                <a:solidFill>
                  <a:srgbClr val="FFFFFF"/>
                </a:solidFill>
                <a:prstDash val="solid"/>
                <a:round/>
                <a:headEnd type="none" w="med" len="med"/>
                <a:tailEnd type="none" w="med" len="med"/>
              </a:ln>
            </p:spPr>
          </p:cxnSp>
        </p:grpSp>
        <p:sp>
          <p:nvSpPr>
            <p:cNvPr id="1276" name="Google Shape;1276;p28"/>
            <p:cNvSpPr txBox="1"/>
            <p:nvPr/>
          </p:nvSpPr>
          <p:spPr>
            <a:xfrm>
              <a:off x="5919234" y="1207424"/>
              <a:ext cx="1667457" cy="3682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20% lorem ipsum</a:t>
              </a:r>
              <a:endParaRPr/>
            </a:p>
          </p:txBody>
        </p:sp>
        <p:sp>
          <p:nvSpPr>
            <p:cNvPr id="1277" name="Google Shape;1277;p28"/>
            <p:cNvSpPr txBox="1"/>
            <p:nvPr/>
          </p:nvSpPr>
          <p:spPr>
            <a:xfrm>
              <a:off x="6263475" y="2233131"/>
              <a:ext cx="1499623" cy="3682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Rail freight XXX</a:t>
              </a:r>
              <a:endParaRPr sz="1800">
                <a:solidFill>
                  <a:schemeClr val="dk1"/>
                </a:solidFill>
                <a:latin typeface="Calibri"/>
                <a:ea typeface="Calibri"/>
                <a:cs typeface="Calibri"/>
                <a:sym typeface="Calibri"/>
              </a:endParaRPr>
            </a:p>
          </p:txBody>
        </p:sp>
        <p:sp>
          <p:nvSpPr>
            <p:cNvPr id="1278" name="Google Shape;1278;p28"/>
            <p:cNvSpPr txBox="1"/>
            <p:nvPr/>
          </p:nvSpPr>
          <p:spPr>
            <a:xfrm>
              <a:off x="6412396" y="3219607"/>
              <a:ext cx="1259211" cy="3682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Over 17,000</a:t>
              </a:r>
              <a:endParaRPr sz="3200">
                <a:solidFill>
                  <a:schemeClr val="dk1"/>
                </a:solidFill>
                <a:latin typeface="Calibri"/>
                <a:ea typeface="Calibri"/>
                <a:cs typeface="Calibri"/>
                <a:sym typeface="Calibri"/>
              </a:endParaRPr>
            </a:p>
          </p:txBody>
        </p:sp>
        <p:sp>
          <p:nvSpPr>
            <p:cNvPr id="1279" name="Google Shape;1279;p28"/>
            <p:cNvSpPr txBox="1"/>
            <p:nvPr/>
          </p:nvSpPr>
          <p:spPr>
            <a:xfrm>
              <a:off x="2846736" y="3609611"/>
              <a:ext cx="1665189" cy="3682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On an average, …</a:t>
              </a:r>
              <a:endParaRPr sz="3200">
                <a:solidFill>
                  <a:schemeClr val="dk1"/>
                </a:solidFill>
                <a:latin typeface="Calibri"/>
                <a:ea typeface="Calibri"/>
                <a:cs typeface="Calibri"/>
                <a:sym typeface="Calibri"/>
              </a:endParaRPr>
            </a:p>
          </p:txBody>
        </p:sp>
        <p:sp>
          <p:nvSpPr>
            <p:cNvPr id="1280" name="Google Shape;1280;p28"/>
            <p:cNvSpPr txBox="1"/>
            <p:nvPr/>
          </p:nvSpPr>
          <p:spPr>
            <a:xfrm>
              <a:off x="1460565" y="3044912"/>
              <a:ext cx="1313644" cy="3682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dk1"/>
                  </a:solidFill>
                  <a:latin typeface="Calibri"/>
                  <a:ea typeface="Calibri"/>
                  <a:cs typeface="Calibri"/>
                  <a:sym typeface="Calibri"/>
                </a:rPr>
                <a:t>Lorem ipsum</a:t>
              </a:r>
              <a:endParaRPr sz="4800">
                <a:solidFill>
                  <a:schemeClr val="dk1"/>
                </a:solidFill>
                <a:latin typeface="Calibri"/>
                <a:ea typeface="Calibri"/>
                <a:cs typeface="Calibri"/>
                <a:sym typeface="Calibri"/>
              </a:endParaRPr>
            </a:p>
          </p:txBody>
        </p:sp>
        <p:sp>
          <p:nvSpPr>
            <p:cNvPr id="1281" name="Google Shape;1281;p28"/>
            <p:cNvSpPr txBox="1"/>
            <p:nvPr/>
          </p:nvSpPr>
          <p:spPr>
            <a:xfrm>
              <a:off x="1923137" y="1417665"/>
              <a:ext cx="1229728" cy="35738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chemeClr val="dk1"/>
                  </a:solidFill>
                  <a:latin typeface="Calibri"/>
                  <a:ea typeface="Calibri"/>
                  <a:cs typeface="Calibri"/>
                  <a:sym typeface="Calibri"/>
                </a:rPr>
                <a:t>lorem ipsum</a:t>
              </a:r>
              <a:endParaRPr sz="6600">
                <a:solidFill>
                  <a:schemeClr val="dk1"/>
                </a:solidFill>
                <a:latin typeface="Calibri"/>
                <a:ea typeface="Calibri"/>
                <a:cs typeface="Calibri"/>
                <a:sym typeface="Calibri"/>
              </a:endParaRPr>
            </a:p>
          </p:txBody>
        </p:sp>
        <p:sp>
          <p:nvSpPr>
            <p:cNvPr id="1282" name="Google Shape;1282;p28"/>
            <p:cNvSpPr/>
            <p:nvPr/>
          </p:nvSpPr>
          <p:spPr>
            <a:xfrm>
              <a:off x="4630738" y="939801"/>
              <a:ext cx="984250" cy="920750"/>
            </a:xfrm>
            <a:custGeom>
              <a:avLst/>
              <a:gdLst/>
              <a:ahLst/>
              <a:cxnLst/>
              <a:rect l="l" t="t" r="r" b="b"/>
              <a:pathLst>
                <a:path w="620" h="580" extrusionOk="0">
                  <a:moveTo>
                    <a:pt x="310" y="0"/>
                  </a:moveTo>
                  <a:lnTo>
                    <a:pt x="337" y="1"/>
                  </a:lnTo>
                  <a:lnTo>
                    <a:pt x="363" y="5"/>
                  </a:lnTo>
                  <a:lnTo>
                    <a:pt x="389" y="11"/>
                  </a:lnTo>
                  <a:lnTo>
                    <a:pt x="414" y="18"/>
                  </a:lnTo>
                  <a:lnTo>
                    <a:pt x="437" y="28"/>
                  </a:lnTo>
                  <a:lnTo>
                    <a:pt x="460" y="40"/>
                  </a:lnTo>
                  <a:lnTo>
                    <a:pt x="482" y="53"/>
                  </a:lnTo>
                  <a:lnTo>
                    <a:pt x="504" y="68"/>
                  </a:lnTo>
                  <a:lnTo>
                    <a:pt x="522" y="86"/>
                  </a:lnTo>
                  <a:lnTo>
                    <a:pt x="540" y="105"/>
                  </a:lnTo>
                  <a:lnTo>
                    <a:pt x="557" y="125"/>
                  </a:lnTo>
                  <a:lnTo>
                    <a:pt x="572" y="146"/>
                  </a:lnTo>
                  <a:lnTo>
                    <a:pt x="585" y="170"/>
                  </a:lnTo>
                  <a:lnTo>
                    <a:pt x="597" y="195"/>
                  </a:lnTo>
                  <a:lnTo>
                    <a:pt x="605" y="222"/>
                  </a:lnTo>
                  <a:lnTo>
                    <a:pt x="612" y="248"/>
                  </a:lnTo>
                  <a:lnTo>
                    <a:pt x="619" y="282"/>
                  </a:lnTo>
                  <a:lnTo>
                    <a:pt x="620" y="313"/>
                  </a:lnTo>
                  <a:lnTo>
                    <a:pt x="619" y="347"/>
                  </a:lnTo>
                  <a:lnTo>
                    <a:pt x="615" y="378"/>
                  </a:lnTo>
                  <a:lnTo>
                    <a:pt x="610" y="398"/>
                  </a:lnTo>
                  <a:lnTo>
                    <a:pt x="604" y="419"/>
                  </a:lnTo>
                  <a:lnTo>
                    <a:pt x="597" y="439"/>
                  </a:lnTo>
                  <a:lnTo>
                    <a:pt x="582" y="467"/>
                  </a:lnTo>
                  <a:lnTo>
                    <a:pt x="567" y="495"/>
                  </a:lnTo>
                  <a:lnTo>
                    <a:pt x="552" y="517"/>
                  </a:lnTo>
                  <a:lnTo>
                    <a:pt x="567" y="492"/>
                  </a:lnTo>
                  <a:lnTo>
                    <a:pt x="579" y="465"/>
                  </a:lnTo>
                  <a:lnTo>
                    <a:pt x="589" y="439"/>
                  </a:lnTo>
                  <a:lnTo>
                    <a:pt x="595" y="410"/>
                  </a:lnTo>
                  <a:lnTo>
                    <a:pt x="600" y="382"/>
                  </a:lnTo>
                  <a:lnTo>
                    <a:pt x="600" y="352"/>
                  </a:lnTo>
                  <a:lnTo>
                    <a:pt x="599" y="322"/>
                  </a:lnTo>
                  <a:lnTo>
                    <a:pt x="594" y="290"/>
                  </a:lnTo>
                  <a:lnTo>
                    <a:pt x="587" y="265"/>
                  </a:lnTo>
                  <a:lnTo>
                    <a:pt x="579" y="242"/>
                  </a:lnTo>
                  <a:lnTo>
                    <a:pt x="569" y="220"/>
                  </a:lnTo>
                  <a:lnTo>
                    <a:pt x="557" y="198"/>
                  </a:lnTo>
                  <a:lnTo>
                    <a:pt x="544" y="178"/>
                  </a:lnTo>
                  <a:lnTo>
                    <a:pt x="527" y="158"/>
                  </a:lnTo>
                  <a:lnTo>
                    <a:pt x="510" y="141"/>
                  </a:lnTo>
                  <a:lnTo>
                    <a:pt x="492" y="126"/>
                  </a:lnTo>
                  <a:lnTo>
                    <a:pt x="474" y="111"/>
                  </a:lnTo>
                  <a:lnTo>
                    <a:pt x="454" y="98"/>
                  </a:lnTo>
                  <a:lnTo>
                    <a:pt x="432" y="88"/>
                  </a:lnTo>
                  <a:lnTo>
                    <a:pt x="410" y="80"/>
                  </a:lnTo>
                  <a:lnTo>
                    <a:pt x="387" y="71"/>
                  </a:lnTo>
                  <a:lnTo>
                    <a:pt x="363" y="66"/>
                  </a:lnTo>
                  <a:lnTo>
                    <a:pt x="340" y="65"/>
                  </a:lnTo>
                  <a:lnTo>
                    <a:pt x="315" y="63"/>
                  </a:lnTo>
                  <a:lnTo>
                    <a:pt x="300" y="63"/>
                  </a:lnTo>
                  <a:lnTo>
                    <a:pt x="285" y="65"/>
                  </a:lnTo>
                  <a:lnTo>
                    <a:pt x="270" y="66"/>
                  </a:lnTo>
                  <a:lnTo>
                    <a:pt x="260" y="68"/>
                  </a:lnTo>
                  <a:lnTo>
                    <a:pt x="253" y="70"/>
                  </a:lnTo>
                  <a:lnTo>
                    <a:pt x="225" y="78"/>
                  </a:lnTo>
                  <a:lnTo>
                    <a:pt x="198" y="88"/>
                  </a:lnTo>
                  <a:lnTo>
                    <a:pt x="173" y="101"/>
                  </a:lnTo>
                  <a:lnTo>
                    <a:pt x="150" y="116"/>
                  </a:lnTo>
                  <a:lnTo>
                    <a:pt x="128" y="135"/>
                  </a:lnTo>
                  <a:lnTo>
                    <a:pt x="108" y="153"/>
                  </a:lnTo>
                  <a:lnTo>
                    <a:pt x="90" y="175"/>
                  </a:lnTo>
                  <a:lnTo>
                    <a:pt x="75" y="198"/>
                  </a:lnTo>
                  <a:lnTo>
                    <a:pt x="60" y="223"/>
                  </a:lnTo>
                  <a:lnTo>
                    <a:pt x="50" y="248"/>
                  </a:lnTo>
                  <a:lnTo>
                    <a:pt x="41" y="275"/>
                  </a:lnTo>
                  <a:lnTo>
                    <a:pt x="35" y="302"/>
                  </a:lnTo>
                  <a:lnTo>
                    <a:pt x="30" y="330"/>
                  </a:lnTo>
                  <a:lnTo>
                    <a:pt x="30" y="358"/>
                  </a:lnTo>
                  <a:lnTo>
                    <a:pt x="31" y="387"/>
                  </a:lnTo>
                  <a:lnTo>
                    <a:pt x="36" y="417"/>
                  </a:lnTo>
                  <a:lnTo>
                    <a:pt x="43" y="442"/>
                  </a:lnTo>
                  <a:lnTo>
                    <a:pt x="51" y="465"/>
                  </a:lnTo>
                  <a:lnTo>
                    <a:pt x="61" y="487"/>
                  </a:lnTo>
                  <a:lnTo>
                    <a:pt x="73" y="509"/>
                  </a:lnTo>
                  <a:lnTo>
                    <a:pt x="88" y="529"/>
                  </a:lnTo>
                  <a:lnTo>
                    <a:pt x="103" y="547"/>
                  </a:lnTo>
                  <a:lnTo>
                    <a:pt x="120" y="565"/>
                  </a:lnTo>
                  <a:lnTo>
                    <a:pt x="137" y="580"/>
                  </a:lnTo>
                  <a:lnTo>
                    <a:pt x="117" y="564"/>
                  </a:lnTo>
                  <a:lnTo>
                    <a:pt x="96" y="547"/>
                  </a:lnTo>
                  <a:lnTo>
                    <a:pt x="78" y="527"/>
                  </a:lnTo>
                  <a:lnTo>
                    <a:pt x="61" y="507"/>
                  </a:lnTo>
                  <a:lnTo>
                    <a:pt x="48" y="485"/>
                  </a:lnTo>
                  <a:lnTo>
                    <a:pt x="35" y="462"/>
                  </a:lnTo>
                  <a:lnTo>
                    <a:pt x="23" y="439"/>
                  </a:lnTo>
                  <a:lnTo>
                    <a:pt x="13" y="412"/>
                  </a:lnTo>
                  <a:lnTo>
                    <a:pt x="6" y="385"/>
                  </a:lnTo>
                  <a:lnTo>
                    <a:pt x="1" y="353"/>
                  </a:lnTo>
                  <a:lnTo>
                    <a:pt x="0" y="322"/>
                  </a:lnTo>
                  <a:lnTo>
                    <a:pt x="0" y="290"/>
                  </a:lnTo>
                  <a:lnTo>
                    <a:pt x="5" y="260"/>
                  </a:lnTo>
                  <a:lnTo>
                    <a:pt x="11" y="230"/>
                  </a:lnTo>
                  <a:lnTo>
                    <a:pt x="21" y="202"/>
                  </a:lnTo>
                  <a:lnTo>
                    <a:pt x="33" y="173"/>
                  </a:lnTo>
                  <a:lnTo>
                    <a:pt x="48" y="146"/>
                  </a:lnTo>
                  <a:lnTo>
                    <a:pt x="65" y="121"/>
                  </a:lnTo>
                  <a:lnTo>
                    <a:pt x="83" y="100"/>
                  </a:lnTo>
                  <a:lnTo>
                    <a:pt x="106" y="78"/>
                  </a:lnTo>
                  <a:lnTo>
                    <a:pt x="130" y="60"/>
                  </a:lnTo>
                  <a:lnTo>
                    <a:pt x="155" y="43"/>
                  </a:lnTo>
                  <a:lnTo>
                    <a:pt x="183" y="28"/>
                  </a:lnTo>
                  <a:lnTo>
                    <a:pt x="212" y="16"/>
                  </a:lnTo>
                  <a:lnTo>
                    <a:pt x="242" y="8"/>
                  </a:lnTo>
                  <a:lnTo>
                    <a:pt x="277" y="1"/>
                  </a:lnTo>
                  <a:lnTo>
                    <a:pt x="285" y="1"/>
                  </a:lnTo>
                  <a:lnTo>
                    <a:pt x="293" y="1"/>
                  </a:lnTo>
                  <a:lnTo>
                    <a:pt x="310" y="0"/>
                  </a:lnTo>
                  <a:close/>
                </a:path>
              </a:pathLst>
            </a:custGeom>
            <a:solidFill>
              <a:srgbClr val="A3004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83" name="Google Shape;1283;p28"/>
            <p:cNvSpPr/>
            <p:nvPr/>
          </p:nvSpPr>
          <p:spPr>
            <a:xfrm>
              <a:off x="4535488" y="842963"/>
              <a:ext cx="1176338" cy="1198563"/>
            </a:xfrm>
            <a:prstGeom prst="donut">
              <a:avLst>
                <a:gd name="adj" fmla="val 8245"/>
              </a:avLst>
            </a:prstGeom>
            <a:solidFill>
              <a:srgbClr val="E41165"/>
            </a:solidFill>
            <a:ln>
              <a:noFill/>
            </a:ln>
            <a:effectLst>
              <a:outerShdw blurRad="76200" sy="23000" kx="-1200000" algn="bl" rotWithShape="0">
                <a:srgbClr val="000000">
                  <a:alpha val="2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84" name="Google Shape;1284;p28"/>
            <p:cNvSpPr/>
            <p:nvPr/>
          </p:nvSpPr>
          <p:spPr>
            <a:xfrm>
              <a:off x="5472113" y="1966913"/>
              <a:ext cx="636588" cy="752475"/>
            </a:xfrm>
            <a:custGeom>
              <a:avLst/>
              <a:gdLst/>
              <a:ahLst/>
              <a:cxnLst/>
              <a:rect l="l" t="t" r="r" b="b"/>
              <a:pathLst>
                <a:path w="401" h="474" extrusionOk="0">
                  <a:moveTo>
                    <a:pt x="321" y="57"/>
                  </a:moveTo>
                  <a:lnTo>
                    <a:pt x="324" y="60"/>
                  </a:lnTo>
                  <a:lnTo>
                    <a:pt x="344" y="80"/>
                  </a:lnTo>
                  <a:lnTo>
                    <a:pt x="361" y="100"/>
                  </a:lnTo>
                  <a:lnTo>
                    <a:pt x="374" y="122"/>
                  </a:lnTo>
                  <a:lnTo>
                    <a:pt x="384" y="145"/>
                  </a:lnTo>
                  <a:lnTo>
                    <a:pt x="393" y="171"/>
                  </a:lnTo>
                  <a:lnTo>
                    <a:pt x="398" y="196"/>
                  </a:lnTo>
                  <a:lnTo>
                    <a:pt x="401" y="216"/>
                  </a:lnTo>
                  <a:lnTo>
                    <a:pt x="401" y="236"/>
                  </a:lnTo>
                  <a:lnTo>
                    <a:pt x="401" y="256"/>
                  </a:lnTo>
                  <a:lnTo>
                    <a:pt x="398" y="276"/>
                  </a:lnTo>
                  <a:lnTo>
                    <a:pt x="393" y="294"/>
                  </a:lnTo>
                  <a:lnTo>
                    <a:pt x="386" y="314"/>
                  </a:lnTo>
                  <a:lnTo>
                    <a:pt x="379" y="334"/>
                  </a:lnTo>
                  <a:lnTo>
                    <a:pt x="369" y="352"/>
                  </a:lnTo>
                  <a:lnTo>
                    <a:pt x="356" y="373"/>
                  </a:lnTo>
                  <a:lnTo>
                    <a:pt x="341" y="393"/>
                  </a:lnTo>
                  <a:lnTo>
                    <a:pt x="324" y="409"/>
                  </a:lnTo>
                  <a:lnTo>
                    <a:pt x="307" y="424"/>
                  </a:lnTo>
                  <a:lnTo>
                    <a:pt x="287" y="438"/>
                  </a:lnTo>
                  <a:lnTo>
                    <a:pt x="269" y="449"/>
                  </a:lnTo>
                  <a:lnTo>
                    <a:pt x="247" y="458"/>
                  </a:lnTo>
                  <a:lnTo>
                    <a:pt x="226" y="466"/>
                  </a:lnTo>
                  <a:lnTo>
                    <a:pt x="204" y="471"/>
                  </a:lnTo>
                  <a:lnTo>
                    <a:pt x="181" y="474"/>
                  </a:lnTo>
                  <a:lnTo>
                    <a:pt x="159" y="474"/>
                  </a:lnTo>
                  <a:lnTo>
                    <a:pt x="136" y="474"/>
                  </a:lnTo>
                  <a:lnTo>
                    <a:pt x="112" y="469"/>
                  </a:lnTo>
                  <a:lnTo>
                    <a:pt x="90" y="464"/>
                  </a:lnTo>
                  <a:lnTo>
                    <a:pt x="67" y="454"/>
                  </a:lnTo>
                  <a:lnTo>
                    <a:pt x="45" y="446"/>
                  </a:lnTo>
                  <a:lnTo>
                    <a:pt x="0" y="413"/>
                  </a:lnTo>
                  <a:lnTo>
                    <a:pt x="20" y="423"/>
                  </a:lnTo>
                  <a:lnTo>
                    <a:pt x="40" y="429"/>
                  </a:lnTo>
                  <a:lnTo>
                    <a:pt x="60" y="434"/>
                  </a:lnTo>
                  <a:lnTo>
                    <a:pt x="82" y="438"/>
                  </a:lnTo>
                  <a:lnTo>
                    <a:pt x="102" y="439"/>
                  </a:lnTo>
                  <a:lnTo>
                    <a:pt x="124" y="438"/>
                  </a:lnTo>
                  <a:lnTo>
                    <a:pt x="144" y="436"/>
                  </a:lnTo>
                  <a:lnTo>
                    <a:pt x="166" y="431"/>
                  </a:lnTo>
                  <a:lnTo>
                    <a:pt x="184" y="424"/>
                  </a:lnTo>
                  <a:lnTo>
                    <a:pt x="204" y="416"/>
                  </a:lnTo>
                  <a:lnTo>
                    <a:pt x="222" y="406"/>
                  </a:lnTo>
                  <a:lnTo>
                    <a:pt x="239" y="393"/>
                  </a:lnTo>
                  <a:lnTo>
                    <a:pt x="256" y="379"/>
                  </a:lnTo>
                  <a:lnTo>
                    <a:pt x="271" y="362"/>
                  </a:lnTo>
                  <a:lnTo>
                    <a:pt x="284" y="346"/>
                  </a:lnTo>
                  <a:lnTo>
                    <a:pt x="297" y="327"/>
                  </a:lnTo>
                  <a:lnTo>
                    <a:pt x="309" y="304"/>
                  </a:lnTo>
                  <a:lnTo>
                    <a:pt x="317" y="281"/>
                  </a:lnTo>
                  <a:lnTo>
                    <a:pt x="324" y="256"/>
                  </a:lnTo>
                  <a:lnTo>
                    <a:pt x="326" y="232"/>
                  </a:lnTo>
                  <a:lnTo>
                    <a:pt x="326" y="207"/>
                  </a:lnTo>
                  <a:lnTo>
                    <a:pt x="324" y="184"/>
                  </a:lnTo>
                  <a:lnTo>
                    <a:pt x="319" y="160"/>
                  </a:lnTo>
                  <a:lnTo>
                    <a:pt x="311" y="137"/>
                  </a:lnTo>
                  <a:lnTo>
                    <a:pt x="301" y="115"/>
                  </a:lnTo>
                  <a:lnTo>
                    <a:pt x="289" y="95"/>
                  </a:lnTo>
                  <a:lnTo>
                    <a:pt x="274" y="75"/>
                  </a:lnTo>
                  <a:lnTo>
                    <a:pt x="256" y="59"/>
                  </a:lnTo>
                  <a:lnTo>
                    <a:pt x="247" y="50"/>
                  </a:lnTo>
                  <a:lnTo>
                    <a:pt x="237" y="44"/>
                  </a:lnTo>
                  <a:lnTo>
                    <a:pt x="229" y="37"/>
                  </a:lnTo>
                  <a:lnTo>
                    <a:pt x="217" y="30"/>
                  </a:lnTo>
                  <a:lnTo>
                    <a:pt x="204" y="24"/>
                  </a:lnTo>
                  <a:lnTo>
                    <a:pt x="191" y="17"/>
                  </a:lnTo>
                  <a:lnTo>
                    <a:pt x="176" y="14"/>
                  </a:lnTo>
                  <a:lnTo>
                    <a:pt x="162" y="9"/>
                  </a:lnTo>
                  <a:lnTo>
                    <a:pt x="147" y="5"/>
                  </a:lnTo>
                  <a:lnTo>
                    <a:pt x="132" y="4"/>
                  </a:lnTo>
                  <a:lnTo>
                    <a:pt x="117" y="4"/>
                  </a:lnTo>
                  <a:lnTo>
                    <a:pt x="102" y="4"/>
                  </a:lnTo>
                  <a:lnTo>
                    <a:pt x="131" y="2"/>
                  </a:lnTo>
                  <a:lnTo>
                    <a:pt x="157" y="2"/>
                  </a:lnTo>
                  <a:lnTo>
                    <a:pt x="174" y="0"/>
                  </a:lnTo>
                  <a:lnTo>
                    <a:pt x="191" y="2"/>
                  </a:lnTo>
                  <a:lnTo>
                    <a:pt x="206" y="4"/>
                  </a:lnTo>
                  <a:lnTo>
                    <a:pt x="222" y="7"/>
                  </a:lnTo>
                  <a:lnTo>
                    <a:pt x="237" y="10"/>
                  </a:lnTo>
                  <a:lnTo>
                    <a:pt x="252" y="15"/>
                  </a:lnTo>
                  <a:lnTo>
                    <a:pt x="269" y="22"/>
                  </a:lnTo>
                  <a:lnTo>
                    <a:pt x="284" y="30"/>
                  </a:lnTo>
                  <a:lnTo>
                    <a:pt x="294" y="37"/>
                  </a:lnTo>
                  <a:lnTo>
                    <a:pt x="301" y="42"/>
                  </a:lnTo>
                  <a:lnTo>
                    <a:pt x="306" y="45"/>
                  </a:lnTo>
                  <a:lnTo>
                    <a:pt x="311" y="49"/>
                  </a:lnTo>
                  <a:lnTo>
                    <a:pt x="314" y="52"/>
                  </a:lnTo>
                  <a:lnTo>
                    <a:pt x="321" y="57"/>
                  </a:ln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85" name="Google Shape;1285;p28"/>
            <p:cNvSpPr/>
            <p:nvPr/>
          </p:nvSpPr>
          <p:spPr>
            <a:xfrm>
              <a:off x="5264150" y="1871663"/>
              <a:ext cx="939800" cy="942975"/>
            </a:xfrm>
            <a:prstGeom prst="donut">
              <a:avLst>
                <a:gd name="adj" fmla="val 10773"/>
              </a:avLst>
            </a:prstGeom>
            <a:solidFill>
              <a:srgbClr val="E599B5"/>
            </a:solidFill>
            <a:ln>
              <a:noFill/>
            </a:ln>
            <a:effectLst>
              <a:outerShdw blurRad="76200" sy="23000" kx="-1200000" algn="bl" rotWithShape="0">
                <a:srgbClr val="000000">
                  <a:alpha val="2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86" name="Google Shape;1286;p28"/>
            <p:cNvSpPr/>
            <p:nvPr/>
          </p:nvSpPr>
          <p:spPr>
            <a:xfrm>
              <a:off x="5455949" y="3041051"/>
              <a:ext cx="619702" cy="659258"/>
            </a:xfrm>
            <a:custGeom>
              <a:avLst/>
              <a:gdLst/>
              <a:ahLst/>
              <a:cxnLst/>
              <a:rect l="l" t="t" r="r" b="b"/>
              <a:pathLst>
                <a:path w="376" h="400" extrusionOk="0">
                  <a:moveTo>
                    <a:pt x="219" y="0"/>
                  </a:moveTo>
                  <a:lnTo>
                    <a:pt x="214" y="0"/>
                  </a:lnTo>
                  <a:lnTo>
                    <a:pt x="191" y="0"/>
                  </a:lnTo>
                  <a:lnTo>
                    <a:pt x="169" y="1"/>
                  </a:lnTo>
                  <a:lnTo>
                    <a:pt x="147" y="5"/>
                  </a:lnTo>
                  <a:lnTo>
                    <a:pt x="127" y="11"/>
                  </a:lnTo>
                  <a:lnTo>
                    <a:pt x="107" y="21"/>
                  </a:lnTo>
                  <a:lnTo>
                    <a:pt x="89" y="33"/>
                  </a:lnTo>
                  <a:lnTo>
                    <a:pt x="75" y="43"/>
                  </a:lnTo>
                  <a:lnTo>
                    <a:pt x="62" y="53"/>
                  </a:lnTo>
                  <a:lnTo>
                    <a:pt x="50" y="65"/>
                  </a:lnTo>
                  <a:lnTo>
                    <a:pt x="40" y="78"/>
                  </a:lnTo>
                  <a:lnTo>
                    <a:pt x="30" y="93"/>
                  </a:lnTo>
                  <a:lnTo>
                    <a:pt x="22" y="108"/>
                  </a:lnTo>
                  <a:lnTo>
                    <a:pt x="15" y="123"/>
                  </a:lnTo>
                  <a:lnTo>
                    <a:pt x="9" y="140"/>
                  </a:lnTo>
                  <a:lnTo>
                    <a:pt x="4" y="160"/>
                  </a:lnTo>
                  <a:lnTo>
                    <a:pt x="0" y="180"/>
                  </a:lnTo>
                  <a:lnTo>
                    <a:pt x="0" y="200"/>
                  </a:lnTo>
                  <a:lnTo>
                    <a:pt x="2" y="220"/>
                  </a:lnTo>
                  <a:lnTo>
                    <a:pt x="4" y="238"/>
                  </a:lnTo>
                  <a:lnTo>
                    <a:pt x="9" y="257"/>
                  </a:lnTo>
                  <a:lnTo>
                    <a:pt x="15" y="275"/>
                  </a:lnTo>
                  <a:lnTo>
                    <a:pt x="22" y="293"/>
                  </a:lnTo>
                  <a:lnTo>
                    <a:pt x="32" y="310"/>
                  </a:lnTo>
                  <a:lnTo>
                    <a:pt x="44" y="325"/>
                  </a:lnTo>
                  <a:lnTo>
                    <a:pt x="55" y="340"/>
                  </a:lnTo>
                  <a:lnTo>
                    <a:pt x="70" y="353"/>
                  </a:lnTo>
                  <a:lnTo>
                    <a:pt x="85" y="365"/>
                  </a:lnTo>
                  <a:lnTo>
                    <a:pt x="102" y="375"/>
                  </a:lnTo>
                  <a:lnTo>
                    <a:pt x="120" y="384"/>
                  </a:lnTo>
                  <a:lnTo>
                    <a:pt x="139" y="392"/>
                  </a:lnTo>
                  <a:lnTo>
                    <a:pt x="186" y="400"/>
                  </a:lnTo>
                  <a:lnTo>
                    <a:pt x="167" y="394"/>
                  </a:lnTo>
                  <a:lnTo>
                    <a:pt x="150" y="385"/>
                  </a:lnTo>
                  <a:lnTo>
                    <a:pt x="137" y="377"/>
                  </a:lnTo>
                  <a:lnTo>
                    <a:pt x="122" y="365"/>
                  </a:lnTo>
                  <a:lnTo>
                    <a:pt x="109" y="353"/>
                  </a:lnTo>
                  <a:lnTo>
                    <a:pt x="97" y="340"/>
                  </a:lnTo>
                  <a:lnTo>
                    <a:pt x="87" y="325"/>
                  </a:lnTo>
                  <a:lnTo>
                    <a:pt x="79" y="310"/>
                  </a:lnTo>
                  <a:lnTo>
                    <a:pt x="72" y="295"/>
                  </a:lnTo>
                  <a:lnTo>
                    <a:pt x="65" y="278"/>
                  </a:lnTo>
                  <a:lnTo>
                    <a:pt x="60" y="260"/>
                  </a:lnTo>
                  <a:lnTo>
                    <a:pt x="59" y="243"/>
                  </a:lnTo>
                  <a:lnTo>
                    <a:pt x="59" y="225"/>
                  </a:lnTo>
                  <a:lnTo>
                    <a:pt x="59" y="207"/>
                  </a:lnTo>
                  <a:lnTo>
                    <a:pt x="62" y="188"/>
                  </a:lnTo>
                  <a:lnTo>
                    <a:pt x="65" y="170"/>
                  </a:lnTo>
                  <a:lnTo>
                    <a:pt x="74" y="150"/>
                  </a:lnTo>
                  <a:lnTo>
                    <a:pt x="84" y="130"/>
                  </a:lnTo>
                  <a:lnTo>
                    <a:pt x="94" y="113"/>
                  </a:lnTo>
                  <a:lnTo>
                    <a:pt x="109" y="96"/>
                  </a:lnTo>
                  <a:lnTo>
                    <a:pt x="122" y="83"/>
                  </a:lnTo>
                  <a:lnTo>
                    <a:pt x="139" y="71"/>
                  </a:lnTo>
                  <a:lnTo>
                    <a:pt x="155" y="60"/>
                  </a:lnTo>
                  <a:lnTo>
                    <a:pt x="174" y="51"/>
                  </a:lnTo>
                  <a:lnTo>
                    <a:pt x="192" y="45"/>
                  </a:lnTo>
                  <a:lnTo>
                    <a:pt x="214" y="41"/>
                  </a:lnTo>
                  <a:lnTo>
                    <a:pt x="234" y="40"/>
                  </a:lnTo>
                  <a:lnTo>
                    <a:pt x="254" y="40"/>
                  </a:lnTo>
                  <a:lnTo>
                    <a:pt x="264" y="41"/>
                  </a:lnTo>
                  <a:lnTo>
                    <a:pt x="274" y="43"/>
                  </a:lnTo>
                  <a:lnTo>
                    <a:pt x="284" y="45"/>
                  </a:lnTo>
                  <a:lnTo>
                    <a:pt x="292" y="48"/>
                  </a:lnTo>
                  <a:lnTo>
                    <a:pt x="306" y="51"/>
                  </a:lnTo>
                  <a:lnTo>
                    <a:pt x="317" y="56"/>
                  </a:lnTo>
                  <a:lnTo>
                    <a:pt x="327" y="63"/>
                  </a:lnTo>
                  <a:lnTo>
                    <a:pt x="339" y="70"/>
                  </a:lnTo>
                  <a:lnTo>
                    <a:pt x="349" y="76"/>
                  </a:lnTo>
                  <a:lnTo>
                    <a:pt x="359" y="85"/>
                  </a:lnTo>
                  <a:lnTo>
                    <a:pt x="367" y="93"/>
                  </a:lnTo>
                  <a:lnTo>
                    <a:pt x="376" y="103"/>
                  </a:lnTo>
                  <a:lnTo>
                    <a:pt x="361" y="85"/>
                  </a:lnTo>
                  <a:lnTo>
                    <a:pt x="346" y="68"/>
                  </a:lnTo>
                  <a:lnTo>
                    <a:pt x="337" y="56"/>
                  </a:lnTo>
                  <a:lnTo>
                    <a:pt x="327" y="48"/>
                  </a:lnTo>
                  <a:lnTo>
                    <a:pt x="317" y="40"/>
                  </a:lnTo>
                  <a:lnTo>
                    <a:pt x="306" y="31"/>
                  </a:lnTo>
                  <a:lnTo>
                    <a:pt x="294" y="25"/>
                  </a:lnTo>
                  <a:lnTo>
                    <a:pt x="282" y="18"/>
                  </a:lnTo>
                  <a:lnTo>
                    <a:pt x="269" y="11"/>
                  </a:lnTo>
                  <a:lnTo>
                    <a:pt x="256" y="8"/>
                  </a:lnTo>
                  <a:lnTo>
                    <a:pt x="246" y="5"/>
                  </a:lnTo>
                  <a:lnTo>
                    <a:pt x="239" y="3"/>
                  </a:lnTo>
                  <a:lnTo>
                    <a:pt x="234" y="1"/>
                  </a:lnTo>
                  <a:lnTo>
                    <a:pt x="229" y="1"/>
                  </a:lnTo>
                  <a:lnTo>
                    <a:pt x="224" y="1"/>
                  </a:lnTo>
                  <a:lnTo>
                    <a:pt x="219" y="0"/>
                  </a:lnTo>
                  <a:close/>
                </a:path>
              </a:pathLst>
            </a:custGeom>
            <a:solidFill>
              <a:srgbClr val="80828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87" name="Google Shape;1287;p28"/>
            <p:cNvSpPr/>
            <p:nvPr/>
          </p:nvSpPr>
          <p:spPr>
            <a:xfrm>
              <a:off x="5387975" y="2970630"/>
              <a:ext cx="784225" cy="800100"/>
            </a:xfrm>
            <a:prstGeom prst="donut">
              <a:avLst>
                <a:gd name="adj" fmla="val 10549"/>
              </a:avLst>
            </a:prstGeom>
            <a:solidFill>
              <a:srgbClr val="1E2323"/>
            </a:solidFill>
            <a:ln>
              <a:noFill/>
            </a:ln>
            <a:effectLst>
              <a:outerShdw blurRad="76200" sy="23000" kx="-1200000" algn="bl" rotWithShape="0">
                <a:srgbClr val="000000">
                  <a:alpha val="2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88" name="Google Shape;1288;p28"/>
            <p:cNvSpPr/>
            <p:nvPr/>
          </p:nvSpPr>
          <p:spPr>
            <a:xfrm>
              <a:off x="2727887" y="2339440"/>
              <a:ext cx="846602" cy="950398"/>
            </a:xfrm>
            <a:custGeom>
              <a:avLst/>
              <a:gdLst/>
              <a:ahLst/>
              <a:cxnLst/>
              <a:rect l="l" t="t" r="r" b="b"/>
              <a:pathLst>
                <a:path w="522" h="586" extrusionOk="0">
                  <a:moveTo>
                    <a:pt x="287" y="0"/>
                  </a:moveTo>
                  <a:lnTo>
                    <a:pt x="295" y="0"/>
                  </a:lnTo>
                  <a:lnTo>
                    <a:pt x="303" y="0"/>
                  </a:lnTo>
                  <a:lnTo>
                    <a:pt x="320" y="1"/>
                  </a:lnTo>
                  <a:lnTo>
                    <a:pt x="337" y="5"/>
                  </a:lnTo>
                  <a:lnTo>
                    <a:pt x="352" y="6"/>
                  </a:lnTo>
                  <a:lnTo>
                    <a:pt x="372" y="11"/>
                  </a:lnTo>
                  <a:lnTo>
                    <a:pt x="383" y="15"/>
                  </a:lnTo>
                  <a:lnTo>
                    <a:pt x="378" y="13"/>
                  </a:lnTo>
                  <a:lnTo>
                    <a:pt x="348" y="10"/>
                  </a:lnTo>
                  <a:lnTo>
                    <a:pt x="318" y="10"/>
                  </a:lnTo>
                  <a:lnTo>
                    <a:pt x="312" y="10"/>
                  </a:lnTo>
                  <a:lnTo>
                    <a:pt x="303" y="11"/>
                  </a:lnTo>
                  <a:lnTo>
                    <a:pt x="297" y="11"/>
                  </a:lnTo>
                  <a:lnTo>
                    <a:pt x="290" y="13"/>
                  </a:lnTo>
                  <a:lnTo>
                    <a:pt x="282" y="15"/>
                  </a:lnTo>
                  <a:lnTo>
                    <a:pt x="275" y="16"/>
                  </a:lnTo>
                  <a:lnTo>
                    <a:pt x="248" y="25"/>
                  </a:lnTo>
                  <a:lnTo>
                    <a:pt x="225" y="33"/>
                  </a:lnTo>
                  <a:lnTo>
                    <a:pt x="201" y="45"/>
                  </a:lnTo>
                  <a:lnTo>
                    <a:pt x="180" y="60"/>
                  </a:lnTo>
                  <a:lnTo>
                    <a:pt x="160" y="76"/>
                  </a:lnTo>
                  <a:lnTo>
                    <a:pt x="141" y="95"/>
                  </a:lnTo>
                  <a:lnTo>
                    <a:pt x="125" y="115"/>
                  </a:lnTo>
                  <a:lnTo>
                    <a:pt x="110" y="135"/>
                  </a:lnTo>
                  <a:lnTo>
                    <a:pt x="96" y="158"/>
                  </a:lnTo>
                  <a:lnTo>
                    <a:pt x="86" y="182"/>
                  </a:lnTo>
                  <a:lnTo>
                    <a:pt x="78" y="205"/>
                  </a:lnTo>
                  <a:lnTo>
                    <a:pt x="71" y="232"/>
                  </a:lnTo>
                  <a:lnTo>
                    <a:pt x="68" y="257"/>
                  </a:lnTo>
                  <a:lnTo>
                    <a:pt x="68" y="283"/>
                  </a:lnTo>
                  <a:lnTo>
                    <a:pt x="70" y="310"/>
                  </a:lnTo>
                  <a:lnTo>
                    <a:pt x="75" y="339"/>
                  </a:lnTo>
                  <a:lnTo>
                    <a:pt x="80" y="362"/>
                  </a:lnTo>
                  <a:lnTo>
                    <a:pt x="88" y="384"/>
                  </a:lnTo>
                  <a:lnTo>
                    <a:pt x="98" y="404"/>
                  </a:lnTo>
                  <a:lnTo>
                    <a:pt x="110" y="424"/>
                  </a:lnTo>
                  <a:lnTo>
                    <a:pt x="121" y="442"/>
                  </a:lnTo>
                  <a:lnTo>
                    <a:pt x="136" y="459"/>
                  </a:lnTo>
                  <a:lnTo>
                    <a:pt x="151" y="475"/>
                  </a:lnTo>
                  <a:lnTo>
                    <a:pt x="168" y="490"/>
                  </a:lnTo>
                  <a:lnTo>
                    <a:pt x="186" y="504"/>
                  </a:lnTo>
                  <a:lnTo>
                    <a:pt x="205" y="515"/>
                  </a:lnTo>
                  <a:lnTo>
                    <a:pt x="225" y="525"/>
                  </a:lnTo>
                  <a:lnTo>
                    <a:pt x="245" y="534"/>
                  </a:lnTo>
                  <a:lnTo>
                    <a:pt x="273" y="542"/>
                  </a:lnTo>
                  <a:lnTo>
                    <a:pt x="302" y="547"/>
                  </a:lnTo>
                  <a:lnTo>
                    <a:pt x="332" y="549"/>
                  </a:lnTo>
                  <a:lnTo>
                    <a:pt x="347" y="549"/>
                  </a:lnTo>
                  <a:lnTo>
                    <a:pt x="353" y="547"/>
                  </a:lnTo>
                  <a:lnTo>
                    <a:pt x="362" y="547"/>
                  </a:lnTo>
                  <a:lnTo>
                    <a:pt x="368" y="546"/>
                  </a:lnTo>
                  <a:lnTo>
                    <a:pt x="375" y="546"/>
                  </a:lnTo>
                  <a:lnTo>
                    <a:pt x="383" y="544"/>
                  </a:lnTo>
                  <a:lnTo>
                    <a:pt x="390" y="542"/>
                  </a:lnTo>
                  <a:lnTo>
                    <a:pt x="410" y="537"/>
                  </a:lnTo>
                  <a:lnTo>
                    <a:pt x="428" y="530"/>
                  </a:lnTo>
                  <a:lnTo>
                    <a:pt x="445" y="524"/>
                  </a:lnTo>
                  <a:lnTo>
                    <a:pt x="462" y="514"/>
                  </a:lnTo>
                  <a:lnTo>
                    <a:pt x="478" y="505"/>
                  </a:lnTo>
                  <a:lnTo>
                    <a:pt x="493" y="494"/>
                  </a:lnTo>
                  <a:lnTo>
                    <a:pt x="507" y="482"/>
                  </a:lnTo>
                  <a:lnTo>
                    <a:pt x="522" y="469"/>
                  </a:lnTo>
                  <a:lnTo>
                    <a:pt x="492" y="499"/>
                  </a:lnTo>
                  <a:lnTo>
                    <a:pt x="477" y="512"/>
                  </a:lnTo>
                  <a:lnTo>
                    <a:pt x="462" y="525"/>
                  </a:lnTo>
                  <a:lnTo>
                    <a:pt x="445" y="537"/>
                  </a:lnTo>
                  <a:lnTo>
                    <a:pt x="428" y="549"/>
                  </a:lnTo>
                  <a:lnTo>
                    <a:pt x="410" y="557"/>
                  </a:lnTo>
                  <a:lnTo>
                    <a:pt x="390" y="566"/>
                  </a:lnTo>
                  <a:lnTo>
                    <a:pt x="370" y="572"/>
                  </a:lnTo>
                  <a:lnTo>
                    <a:pt x="350" y="579"/>
                  </a:lnTo>
                  <a:lnTo>
                    <a:pt x="342" y="581"/>
                  </a:lnTo>
                  <a:lnTo>
                    <a:pt x="333" y="582"/>
                  </a:lnTo>
                  <a:lnTo>
                    <a:pt x="318" y="584"/>
                  </a:lnTo>
                  <a:lnTo>
                    <a:pt x="302" y="586"/>
                  </a:lnTo>
                  <a:lnTo>
                    <a:pt x="287" y="586"/>
                  </a:lnTo>
                  <a:lnTo>
                    <a:pt x="262" y="584"/>
                  </a:lnTo>
                  <a:lnTo>
                    <a:pt x="238" y="582"/>
                  </a:lnTo>
                  <a:lnTo>
                    <a:pt x="215" y="576"/>
                  </a:lnTo>
                  <a:lnTo>
                    <a:pt x="191" y="569"/>
                  </a:lnTo>
                  <a:lnTo>
                    <a:pt x="170" y="561"/>
                  </a:lnTo>
                  <a:lnTo>
                    <a:pt x="148" y="549"/>
                  </a:lnTo>
                  <a:lnTo>
                    <a:pt x="128" y="536"/>
                  </a:lnTo>
                  <a:lnTo>
                    <a:pt x="110" y="522"/>
                  </a:lnTo>
                  <a:lnTo>
                    <a:pt x="91" y="505"/>
                  </a:lnTo>
                  <a:lnTo>
                    <a:pt x="73" y="489"/>
                  </a:lnTo>
                  <a:lnTo>
                    <a:pt x="58" y="470"/>
                  </a:lnTo>
                  <a:lnTo>
                    <a:pt x="45" y="449"/>
                  </a:lnTo>
                  <a:lnTo>
                    <a:pt x="31" y="429"/>
                  </a:lnTo>
                  <a:lnTo>
                    <a:pt x="21" y="405"/>
                  </a:lnTo>
                  <a:lnTo>
                    <a:pt x="13" y="382"/>
                  </a:lnTo>
                  <a:lnTo>
                    <a:pt x="6" y="357"/>
                  </a:lnTo>
                  <a:lnTo>
                    <a:pt x="1" y="327"/>
                  </a:lnTo>
                  <a:lnTo>
                    <a:pt x="0" y="298"/>
                  </a:lnTo>
                  <a:lnTo>
                    <a:pt x="0" y="268"/>
                  </a:lnTo>
                  <a:lnTo>
                    <a:pt x="5" y="240"/>
                  </a:lnTo>
                  <a:lnTo>
                    <a:pt x="10" y="212"/>
                  </a:lnTo>
                  <a:lnTo>
                    <a:pt x="20" y="185"/>
                  </a:lnTo>
                  <a:lnTo>
                    <a:pt x="30" y="160"/>
                  </a:lnTo>
                  <a:lnTo>
                    <a:pt x="45" y="135"/>
                  </a:lnTo>
                  <a:lnTo>
                    <a:pt x="60" y="113"/>
                  </a:lnTo>
                  <a:lnTo>
                    <a:pt x="78" y="91"/>
                  </a:lnTo>
                  <a:lnTo>
                    <a:pt x="98" y="71"/>
                  </a:lnTo>
                  <a:lnTo>
                    <a:pt x="120" y="55"/>
                  </a:lnTo>
                  <a:lnTo>
                    <a:pt x="143" y="38"/>
                  </a:lnTo>
                  <a:lnTo>
                    <a:pt x="170" y="26"/>
                  </a:lnTo>
                  <a:lnTo>
                    <a:pt x="196" y="15"/>
                  </a:lnTo>
                  <a:lnTo>
                    <a:pt x="225" y="6"/>
                  </a:lnTo>
                  <a:lnTo>
                    <a:pt x="240" y="3"/>
                  </a:lnTo>
                  <a:lnTo>
                    <a:pt x="256" y="1"/>
                  </a:lnTo>
                  <a:lnTo>
                    <a:pt x="272" y="0"/>
                  </a:lnTo>
                  <a:lnTo>
                    <a:pt x="287" y="0"/>
                  </a:lnTo>
                  <a:close/>
                  <a:moveTo>
                    <a:pt x="383" y="15"/>
                  </a:moveTo>
                  <a:lnTo>
                    <a:pt x="385" y="15"/>
                  </a:lnTo>
                  <a:lnTo>
                    <a:pt x="392" y="16"/>
                  </a:lnTo>
                  <a:lnTo>
                    <a:pt x="383" y="15"/>
                  </a:lnTo>
                  <a:close/>
                </a:path>
              </a:pathLst>
            </a:custGeom>
            <a:solidFill>
              <a:srgbClr val="1E232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89" name="Google Shape;1289;p28"/>
            <p:cNvSpPr/>
            <p:nvPr/>
          </p:nvSpPr>
          <p:spPr>
            <a:xfrm>
              <a:off x="2603500" y="2216151"/>
              <a:ext cx="1176338" cy="1195388"/>
            </a:xfrm>
            <a:prstGeom prst="donut">
              <a:avLst>
                <a:gd name="adj" fmla="val 11319"/>
              </a:avLst>
            </a:prstGeom>
            <a:solidFill>
              <a:srgbClr val="808285"/>
            </a:solidFill>
            <a:ln>
              <a:noFill/>
            </a:ln>
            <a:effectLst>
              <a:outerShdw blurRad="76200" sy="23000" kx="1200000" algn="br" rotWithShape="0">
                <a:srgbClr val="000000">
                  <a:alpha val="2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90" name="Google Shape;1290;p28"/>
            <p:cNvSpPr/>
            <p:nvPr/>
          </p:nvSpPr>
          <p:spPr>
            <a:xfrm>
              <a:off x="3397044" y="1251801"/>
              <a:ext cx="931512" cy="944450"/>
            </a:xfrm>
            <a:custGeom>
              <a:avLst/>
              <a:gdLst/>
              <a:ahLst/>
              <a:cxnLst/>
              <a:rect l="l" t="t" r="r" b="b"/>
              <a:pathLst>
                <a:path w="576" h="584" extrusionOk="0">
                  <a:moveTo>
                    <a:pt x="532" y="135"/>
                  </a:moveTo>
                  <a:lnTo>
                    <a:pt x="537" y="143"/>
                  </a:lnTo>
                  <a:lnTo>
                    <a:pt x="541" y="150"/>
                  </a:lnTo>
                  <a:lnTo>
                    <a:pt x="547" y="165"/>
                  </a:lnTo>
                  <a:lnTo>
                    <a:pt x="556" y="180"/>
                  </a:lnTo>
                  <a:lnTo>
                    <a:pt x="561" y="195"/>
                  </a:lnTo>
                  <a:lnTo>
                    <a:pt x="569" y="213"/>
                  </a:lnTo>
                  <a:lnTo>
                    <a:pt x="572" y="227"/>
                  </a:lnTo>
                  <a:lnTo>
                    <a:pt x="571" y="220"/>
                  </a:lnTo>
                  <a:lnTo>
                    <a:pt x="557" y="193"/>
                  </a:lnTo>
                  <a:lnTo>
                    <a:pt x="541" y="168"/>
                  </a:lnTo>
                  <a:lnTo>
                    <a:pt x="536" y="161"/>
                  </a:lnTo>
                  <a:lnTo>
                    <a:pt x="532" y="156"/>
                  </a:lnTo>
                  <a:lnTo>
                    <a:pt x="527" y="150"/>
                  </a:lnTo>
                  <a:lnTo>
                    <a:pt x="522" y="145"/>
                  </a:lnTo>
                  <a:lnTo>
                    <a:pt x="517" y="138"/>
                  </a:lnTo>
                  <a:lnTo>
                    <a:pt x="512" y="133"/>
                  </a:lnTo>
                  <a:lnTo>
                    <a:pt x="491" y="115"/>
                  </a:lnTo>
                  <a:lnTo>
                    <a:pt x="469" y="100"/>
                  </a:lnTo>
                  <a:lnTo>
                    <a:pt x="447" y="86"/>
                  </a:lnTo>
                  <a:lnTo>
                    <a:pt x="422" y="75"/>
                  </a:lnTo>
                  <a:lnTo>
                    <a:pt x="399" y="66"/>
                  </a:lnTo>
                  <a:lnTo>
                    <a:pt x="374" y="60"/>
                  </a:lnTo>
                  <a:lnTo>
                    <a:pt x="347" y="56"/>
                  </a:lnTo>
                  <a:lnTo>
                    <a:pt x="322" y="55"/>
                  </a:lnTo>
                  <a:lnTo>
                    <a:pt x="297" y="56"/>
                  </a:lnTo>
                  <a:lnTo>
                    <a:pt x="272" y="60"/>
                  </a:lnTo>
                  <a:lnTo>
                    <a:pt x="247" y="65"/>
                  </a:lnTo>
                  <a:lnTo>
                    <a:pt x="222" y="73"/>
                  </a:lnTo>
                  <a:lnTo>
                    <a:pt x="199" y="85"/>
                  </a:lnTo>
                  <a:lnTo>
                    <a:pt x="177" y="98"/>
                  </a:lnTo>
                  <a:lnTo>
                    <a:pt x="155" y="113"/>
                  </a:lnTo>
                  <a:lnTo>
                    <a:pt x="135" y="133"/>
                  </a:lnTo>
                  <a:lnTo>
                    <a:pt x="119" y="150"/>
                  </a:lnTo>
                  <a:lnTo>
                    <a:pt x="105" y="168"/>
                  </a:lnTo>
                  <a:lnTo>
                    <a:pt x="93" y="186"/>
                  </a:lnTo>
                  <a:lnTo>
                    <a:pt x="83" y="208"/>
                  </a:lnTo>
                  <a:lnTo>
                    <a:pt x="75" y="228"/>
                  </a:lnTo>
                  <a:lnTo>
                    <a:pt x="68" y="250"/>
                  </a:lnTo>
                  <a:lnTo>
                    <a:pt x="63" y="272"/>
                  </a:lnTo>
                  <a:lnTo>
                    <a:pt x="60" y="293"/>
                  </a:lnTo>
                  <a:lnTo>
                    <a:pt x="58" y="315"/>
                  </a:lnTo>
                  <a:lnTo>
                    <a:pt x="60" y="338"/>
                  </a:lnTo>
                  <a:lnTo>
                    <a:pt x="62" y="360"/>
                  </a:lnTo>
                  <a:lnTo>
                    <a:pt x="67" y="382"/>
                  </a:lnTo>
                  <a:lnTo>
                    <a:pt x="75" y="410"/>
                  </a:lnTo>
                  <a:lnTo>
                    <a:pt x="87" y="439"/>
                  </a:lnTo>
                  <a:lnTo>
                    <a:pt x="102" y="465"/>
                  </a:lnTo>
                  <a:lnTo>
                    <a:pt x="110" y="477"/>
                  </a:lnTo>
                  <a:lnTo>
                    <a:pt x="114" y="484"/>
                  </a:lnTo>
                  <a:lnTo>
                    <a:pt x="119" y="489"/>
                  </a:lnTo>
                  <a:lnTo>
                    <a:pt x="124" y="495"/>
                  </a:lnTo>
                  <a:lnTo>
                    <a:pt x="129" y="500"/>
                  </a:lnTo>
                  <a:lnTo>
                    <a:pt x="134" y="505"/>
                  </a:lnTo>
                  <a:lnTo>
                    <a:pt x="139" y="512"/>
                  </a:lnTo>
                  <a:lnTo>
                    <a:pt x="154" y="525"/>
                  </a:lnTo>
                  <a:lnTo>
                    <a:pt x="170" y="537"/>
                  </a:lnTo>
                  <a:lnTo>
                    <a:pt x="185" y="549"/>
                  </a:lnTo>
                  <a:lnTo>
                    <a:pt x="202" y="557"/>
                  </a:lnTo>
                  <a:lnTo>
                    <a:pt x="219" y="567"/>
                  </a:lnTo>
                  <a:lnTo>
                    <a:pt x="237" y="574"/>
                  </a:lnTo>
                  <a:lnTo>
                    <a:pt x="254" y="579"/>
                  </a:lnTo>
                  <a:lnTo>
                    <a:pt x="272" y="584"/>
                  </a:lnTo>
                  <a:lnTo>
                    <a:pt x="230" y="575"/>
                  </a:lnTo>
                  <a:lnTo>
                    <a:pt x="212" y="570"/>
                  </a:lnTo>
                  <a:lnTo>
                    <a:pt x="192" y="564"/>
                  </a:lnTo>
                  <a:lnTo>
                    <a:pt x="174" y="555"/>
                  </a:lnTo>
                  <a:lnTo>
                    <a:pt x="155" y="547"/>
                  </a:lnTo>
                  <a:lnTo>
                    <a:pt x="137" y="535"/>
                  </a:lnTo>
                  <a:lnTo>
                    <a:pt x="120" y="524"/>
                  </a:lnTo>
                  <a:lnTo>
                    <a:pt x="104" y="510"/>
                  </a:lnTo>
                  <a:lnTo>
                    <a:pt x="87" y="495"/>
                  </a:lnTo>
                  <a:lnTo>
                    <a:pt x="82" y="490"/>
                  </a:lnTo>
                  <a:lnTo>
                    <a:pt x="75" y="484"/>
                  </a:lnTo>
                  <a:lnTo>
                    <a:pt x="65" y="472"/>
                  </a:lnTo>
                  <a:lnTo>
                    <a:pt x="55" y="459"/>
                  </a:lnTo>
                  <a:lnTo>
                    <a:pt x="47" y="445"/>
                  </a:lnTo>
                  <a:lnTo>
                    <a:pt x="33" y="424"/>
                  </a:lnTo>
                  <a:lnTo>
                    <a:pt x="23" y="402"/>
                  </a:lnTo>
                  <a:lnTo>
                    <a:pt x="15" y="378"/>
                  </a:lnTo>
                  <a:lnTo>
                    <a:pt x="8" y="355"/>
                  </a:lnTo>
                  <a:lnTo>
                    <a:pt x="3" y="332"/>
                  </a:lnTo>
                  <a:lnTo>
                    <a:pt x="0" y="307"/>
                  </a:lnTo>
                  <a:lnTo>
                    <a:pt x="0" y="283"/>
                  </a:lnTo>
                  <a:lnTo>
                    <a:pt x="2" y="260"/>
                  </a:lnTo>
                  <a:lnTo>
                    <a:pt x="5" y="235"/>
                  </a:lnTo>
                  <a:lnTo>
                    <a:pt x="10" y="212"/>
                  </a:lnTo>
                  <a:lnTo>
                    <a:pt x="17" y="188"/>
                  </a:lnTo>
                  <a:lnTo>
                    <a:pt x="27" y="165"/>
                  </a:lnTo>
                  <a:lnTo>
                    <a:pt x="37" y="143"/>
                  </a:lnTo>
                  <a:lnTo>
                    <a:pt x="50" y="123"/>
                  </a:lnTo>
                  <a:lnTo>
                    <a:pt x="65" y="103"/>
                  </a:lnTo>
                  <a:lnTo>
                    <a:pt x="83" y="83"/>
                  </a:lnTo>
                  <a:lnTo>
                    <a:pt x="104" y="63"/>
                  </a:lnTo>
                  <a:lnTo>
                    <a:pt x="127" y="46"/>
                  </a:lnTo>
                  <a:lnTo>
                    <a:pt x="152" y="31"/>
                  </a:lnTo>
                  <a:lnTo>
                    <a:pt x="177" y="20"/>
                  </a:lnTo>
                  <a:lnTo>
                    <a:pt x="204" y="11"/>
                  </a:lnTo>
                  <a:lnTo>
                    <a:pt x="232" y="5"/>
                  </a:lnTo>
                  <a:lnTo>
                    <a:pt x="259" y="0"/>
                  </a:lnTo>
                  <a:lnTo>
                    <a:pt x="285" y="0"/>
                  </a:lnTo>
                  <a:lnTo>
                    <a:pt x="314" y="1"/>
                  </a:lnTo>
                  <a:lnTo>
                    <a:pt x="342" y="5"/>
                  </a:lnTo>
                  <a:lnTo>
                    <a:pt x="369" y="11"/>
                  </a:lnTo>
                  <a:lnTo>
                    <a:pt x="396" y="21"/>
                  </a:lnTo>
                  <a:lnTo>
                    <a:pt x="421" y="33"/>
                  </a:lnTo>
                  <a:lnTo>
                    <a:pt x="446" y="48"/>
                  </a:lnTo>
                  <a:lnTo>
                    <a:pt x="469" y="65"/>
                  </a:lnTo>
                  <a:lnTo>
                    <a:pt x="492" y="86"/>
                  </a:lnTo>
                  <a:lnTo>
                    <a:pt x="502" y="98"/>
                  </a:lnTo>
                  <a:lnTo>
                    <a:pt x="514" y="110"/>
                  </a:lnTo>
                  <a:lnTo>
                    <a:pt x="524" y="123"/>
                  </a:lnTo>
                  <a:lnTo>
                    <a:pt x="532" y="135"/>
                  </a:lnTo>
                  <a:close/>
                  <a:moveTo>
                    <a:pt x="572" y="227"/>
                  </a:moveTo>
                  <a:lnTo>
                    <a:pt x="572" y="227"/>
                  </a:lnTo>
                  <a:lnTo>
                    <a:pt x="576" y="233"/>
                  </a:lnTo>
                  <a:lnTo>
                    <a:pt x="572" y="227"/>
                  </a:lnTo>
                  <a:close/>
                </a:path>
              </a:pathLst>
            </a:custGeom>
            <a:solidFill>
              <a:srgbClr val="7159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91" name="Google Shape;1291;p28"/>
            <p:cNvSpPr/>
            <p:nvPr/>
          </p:nvSpPr>
          <p:spPr>
            <a:xfrm>
              <a:off x="3279775" y="1127126"/>
              <a:ext cx="1181100" cy="1190625"/>
            </a:xfrm>
            <a:prstGeom prst="donut">
              <a:avLst>
                <a:gd name="adj" fmla="val 11374"/>
              </a:avLst>
            </a:prstGeom>
            <a:solidFill>
              <a:srgbClr val="9482C5"/>
            </a:solidFill>
            <a:ln>
              <a:noFill/>
            </a:ln>
            <a:effectLst>
              <a:outerShdw blurRad="76200" sy="23000" kx="1200000" algn="br" rotWithShape="0">
                <a:srgbClr val="000000">
                  <a:alpha val="2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92" name="Google Shape;1292;p28"/>
            <p:cNvSpPr/>
            <p:nvPr/>
          </p:nvSpPr>
          <p:spPr>
            <a:xfrm>
              <a:off x="3995698" y="2292180"/>
              <a:ext cx="1170068" cy="1194142"/>
            </a:xfrm>
            <a:custGeom>
              <a:avLst/>
              <a:gdLst/>
              <a:ahLst/>
              <a:cxnLst/>
              <a:rect l="l" t="t" r="r" b="b"/>
              <a:pathLst>
                <a:path w="729" h="744" extrusionOk="0">
                  <a:moveTo>
                    <a:pt x="362" y="0"/>
                  </a:moveTo>
                  <a:lnTo>
                    <a:pt x="386" y="2"/>
                  </a:lnTo>
                  <a:lnTo>
                    <a:pt x="416" y="5"/>
                  </a:lnTo>
                  <a:lnTo>
                    <a:pt x="444" y="10"/>
                  </a:lnTo>
                  <a:lnTo>
                    <a:pt x="472" y="18"/>
                  </a:lnTo>
                  <a:lnTo>
                    <a:pt x="499" y="28"/>
                  </a:lnTo>
                  <a:lnTo>
                    <a:pt x="526" y="40"/>
                  </a:lnTo>
                  <a:lnTo>
                    <a:pt x="551" y="55"/>
                  </a:lnTo>
                  <a:lnTo>
                    <a:pt x="576" y="70"/>
                  </a:lnTo>
                  <a:lnTo>
                    <a:pt x="599" y="88"/>
                  </a:lnTo>
                  <a:lnTo>
                    <a:pt x="621" y="108"/>
                  </a:lnTo>
                  <a:lnTo>
                    <a:pt x="641" y="130"/>
                  </a:lnTo>
                  <a:lnTo>
                    <a:pt x="659" y="153"/>
                  </a:lnTo>
                  <a:lnTo>
                    <a:pt x="674" y="179"/>
                  </a:lnTo>
                  <a:lnTo>
                    <a:pt x="689" y="205"/>
                  </a:lnTo>
                  <a:lnTo>
                    <a:pt x="703" y="232"/>
                  </a:lnTo>
                  <a:lnTo>
                    <a:pt x="713" y="262"/>
                  </a:lnTo>
                  <a:lnTo>
                    <a:pt x="719" y="292"/>
                  </a:lnTo>
                  <a:lnTo>
                    <a:pt x="726" y="329"/>
                  </a:lnTo>
                  <a:lnTo>
                    <a:pt x="729" y="367"/>
                  </a:lnTo>
                  <a:lnTo>
                    <a:pt x="728" y="404"/>
                  </a:lnTo>
                  <a:lnTo>
                    <a:pt x="723" y="439"/>
                  </a:lnTo>
                  <a:lnTo>
                    <a:pt x="716" y="467"/>
                  </a:lnTo>
                  <a:lnTo>
                    <a:pt x="709" y="496"/>
                  </a:lnTo>
                  <a:lnTo>
                    <a:pt x="698" y="521"/>
                  </a:lnTo>
                  <a:lnTo>
                    <a:pt x="686" y="547"/>
                  </a:lnTo>
                  <a:lnTo>
                    <a:pt x="673" y="573"/>
                  </a:lnTo>
                  <a:lnTo>
                    <a:pt x="656" y="596"/>
                  </a:lnTo>
                  <a:lnTo>
                    <a:pt x="639" y="618"/>
                  </a:lnTo>
                  <a:lnTo>
                    <a:pt x="619" y="638"/>
                  </a:lnTo>
                  <a:lnTo>
                    <a:pt x="598" y="658"/>
                  </a:lnTo>
                  <a:lnTo>
                    <a:pt x="576" y="676"/>
                  </a:lnTo>
                  <a:lnTo>
                    <a:pt x="553" y="691"/>
                  </a:lnTo>
                  <a:lnTo>
                    <a:pt x="528" y="706"/>
                  </a:lnTo>
                  <a:lnTo>
                    <a:pt x="501" y="718"/>
                  </a:lnTo>
                  <a:lnTo>
                    <a:pt x="472" y="728"/>
                  </a:lnTo>
                  <a:lnTo>
                    <a:pt x="444" y="734"/>
                  </a:lnTo>
                  <a:lnTo>
                    <a:pt x="434" y="738"/>
                  </a:lnTo>
                  <a:lnTo>
                    <a:pt x="424" y="739"/>
                  </a:lnTo>
                  <a:lnTo>
                    <a:pt x="414" y="741"/>
                  </a:lnTo>
                  <a:lnTo>
                    <a:pt x="404" y="743"/>
                  </a:lnTo>
                  <a:lnTo>
                    <a:pt x="384" y="744"/>
                  </a:lnTo>
                  <a:lnTo>
                    <a:pt x="374" y="744"/>
                  </a:lnTo>
                  <a:lnTo>
                    <a:pt x="364" y="744"/>
                  </a:lnTo>
                  <a:lnTo>
                    <a:pt x="332" y="743"/>
                  </a:lnTo>
                  <a:lnTo>
                    <a:pt x="302" y="739"/>
                  </a:lnTo>
                  <a:lnTo>
                    <a:pt x="272" y="733"/>
                  </a:lnTo>
                  <a:lnTo>
                    <a:pt x="242" y="723"/>
                  </a:lnTo>
                  <a:lnTo>
                    <a:pt x="215" y="711"/>
                  </a:lnTo>
                  <a:lnTo>
                    <a:pt x="189" y="698"/>
                  </a:lnTo>
                  <a:lnTo>
                    <a:pt x="162" y="683"/>
                  </a:lnTo>
                  <a:lnTo>
                    <a:pt x="139" y="664"/>
                  </a:lnTo>
                  <a:lnTo>
                    <a:pt x="115" y="644"/>
                  </a:lnTo>
                  <a:lnTo>
                    <a:pt x="94" y="621"/>
                  </a:lnTo>
                  <a:lnTo>
                    <a:pt x="74" y="598"/>
                  </a:lnTo>
                  <a:lnTo>
                    <a:pt x="57" y="573"/>
                  </a:lnTo>
                  <a:lnTo>
                    <a:pt x="40" y="544"/>
                  </a:lnTo>
                  <a:lnTo>
                    <a:pt x="27" y="516"/>
                  </a:lnTo>
                  <a:lnTo>
                    <a:pt x="17" y="486"/>
                  </a:lnTo>
                  <a:lnTo>
                    <a:pt x="9" y="454"/>
                  </a:lnTo>
                  <a:lnTo>
                    <a:pt x="4" y="432"/>
                  </a:lnTo>
                  <a:lnTo>
                    <a:pt x="2" y="411"/>
                  </a:lnTo>
                  <a:lnTo>
                    <a:pt x="0" y="389"/>
                  </a:lnTo>
                  <a:lnTo>
                    <a:pt x="0" y="367"/>
                  </a:lnTo>
                  <a:lnTo>
                    <a:pt x="0" y="345"/>
                  </a:lnTo>
                  <a:lnTo>
                    <a:pt x="2" y="324"/>
                  </a:lnTo>
                  <a:lnTo>
                    <a:pt x="5" y="304"/>
                  </a:lnTo>
                  <a:lnTo>
                    <a:pt x="10" y="282"/>
                  </a:lnTo>
                  <a:lnTo>
                    <a:pt x="15" y="259"/>
                  </a:lnTo>
                  <a:lnTo>
                    <a:pt x="12" y="279"/>
                  </a:lnTo>
                  <a:lnTo>
                    <a:pt x="9" y="297"/>
                  </a:lnTo>
                  <a:lnTo>
                    <a:pt x="7" y="317"/>
                  </a:lnTo>
                  <a:lnTo>
                    <a:pt x="5" y="335"/>
                  </a:lnTo>
                  <a:lnTo>
                    <a:pt x="7" y="376"/>
                  </a:lnTo>
                  <a:lnTo>
                    <a:pt x="10" y="396"/>
                  </a:lnTo>
                  <a:lnTo>
                    <a:pt x="14" y="416"/>
                  </a:lnTo>
                  <a:lnTo>
                    <a:pt x="22" y="446"/>
                  </a:lnTo>
                  <a:lnTo>
                    <a:pt x="32" y="474"/>
                  </a:lnTo>
                  <a:lnTo>
                    <a:pt x="45" y="501"/>
                  </a:lnTo>
                  <a:lnTo>
                    <a:pt x="59" y="526"/>
                  </a:lnTo>
                  <a:lnTo>
                    <a:pt x="75" y="549"/>
                  </a:lnTo>
                  <a:lnTo>
                    <a:pt x="94" y="571"/>
                  </a:lnTo>
                  <a:lnTo>
                    <a:pt x="112" y="591"/>
                  </a:lnTo>
                  <a:lnTo>
                    <a:pt x="134" y="609"/>
                  </a:lnTo>
                  <a:lnTo>
                    <a:pt x="155" y="626"/>
                  </a:lnTo>
                  <a:lnTo>
                    <a:pt x="180" y="641"/>
                  </a:lnTo>
                  <a:lnTo>
                    <a:pt x="204" y="654"/>
                  </a:lnTo>
                  <a:lnTo>
                    <a:pt x="230" y="664"/>
                  </a:lnTo>
                  <a:lnTo>
                    <a:pt x="257" y="673"/>
                  </a:lnTo>
                  <a:lnTo>
                    <a:pt x="284" y="678"/>
                  </a:lnTo>
                  <a:lnTo>
                    <a:pt x="312" y="683"/>
                  </a:lnTo>
                  <a:lnTo>
                    <a:pt x="342" y="683"/>
                  </a:lnTo>
                  <a:lnTo>
                    <a:pt x="351" y="683"/>
                  </a:lnTo>
                  <a:lnTo>
                    <a:pt x="377" y="681"/>
                  </a:lnTo>
                  <a:lnTo>
                    <a:pt x="387" y="681"/>
                  </a:lnTo>
                  <a:lnTo>
                    <a:pt x="414" y="676"/>
                  </a:lnTo>
                  <a:lnTo>
                    <a:pt x="441" y="668"/>
                  </a:lnTo>
                  <a:lnTo>
                    <a:pt x="467" y="658"/>
                  </a:lnTo>
                  <a:lnTo>
                    <a:pt x="491" y="648"/>
                  </a:lnTo>
                  <a:lnTo>
                    <a:pt x="514" y="634"/>
                  </a:lnTo>
                  <a:lnTo>
                    <a:pt x="536" y="619"/>
                  </a:lnTo>
                  <a:lnTo>
                    <a:pt x="556" y="604"/>
                  </a:lnTo>
                  <a:lnTo>
                    <a:pt x="576" y="586"/>
                  </a:lnTo>
                  <a:lnTo>
                    <a:pt x="594" y="568"/>
                  </a:lnTo>
                  <a:lnTo>
                    <a:pt x="611" y="546"/>
                  </a:lnTo>
                  <a:lnTo>
                    <a:pt x="624" y="524"/>
                  </a:lnTo>
                  <a:lnTo>
                    <a:pt x="641" y="496"/>
                  </a:lnTo>
                  <a:lnTo>
                    <a:pt x="654" y="466"/>
                  </a:lnTo>
                  <a:lnTo>
                    <a:pt x="664" y="436"/>
                  </a:lnTo>
                  <a:lnTo>
                    <a:pt x="671" y="402"/>
                  </a:lnTo>
                  <a:lnTo>
                    <a:pt x="676" y="369"/>
                  </a:lnTo>
                  <a:lnTo>
                    <a:pt x="678" y="335"/>
                  </a:lnTo>
                  <a:lnTo>
                    <a:pt x="674" y="302"/>
                  </a:lnTo>
                  <a:lnTo>
                    <a:pt x="669" y="267"/>
                  </a:lnTo>
                  <a:lnTo>
                    <a:pt x="663" y="239"/>
                  </a:lnTo>
                  <a:lnTo>
                    <a:pt x="653" y="212"/>
                  </a:lnTo>
                  <a:lnTo>
                    <a:pt x="641" y="187"/>
                  </a:lnTo>
                  <a:lnTo>
                    <a:pt x="628" y="162"/>
                  </a:lnTo>
                  <a:lnTo>
                    <a:pt x="613" y="140"/>
                  </a:lnTo>
                  <a:lnTo>
                    <a:pt x="596" y="118"/>
                  </a:lnTo>
                  <a:lnTo>
                    <a:pt x="578" y="98"/>
                  </a:lnTo>
                  <a:lnTo>
                    <a:pt x="558" y="80"/>
                  </a:lnTo>
                  <a:lnTo>
                    <a:pt x="536" y="63"/>
                  </a:lnTo>
                  <a:lnTo>
                    <a:pt x="514" y="48"/>
                  </a:lnTo>
                  <a:lnTo>
                    <a:pt x="491" y="35"/>
                  </a:lnTo>
                  <a:lnTo>
                    <a:pt x="466" y="25"/>
                  </a:lnTo>
                  <a:lnTo>
                    <a:pt x="441" y="15"/>
                  </a:lnTo>
                  <a:lnTo>
                    <a:pt x="416" y="8"/>
                  </a:lnTo>
                  <a:lnTo>
                    <a:pt x="389" y="3"/>
                  </a:lnTo>
                  <a:lnTo>
                    <a:pt x="362" y="0"/>
                  </a:lnTo>
                  <a:close/>
                </a:path>
              </a:pathLst>
            </a:custGeom>
            <a:solidFill>
              <a:srgbClr val="3D007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293" name="Google Shape;1293;p28"/>
            <p:cNvSpPr/>
            <p:nvPr/>
          </p:nvSpPr>
          <p:spPr>
            <a:xfrm>
              <a:off x="3886200" y="2181226"/>
              <a:ext cx="1390650" cy="1416050"/>
            </a:xfrm>
            <a:prstGeom prst="donut">
              <a:avLst>
                <a:gd name="adj" fmla="val 8767"/>
              </a:avLst>
            </a:prstGeom>
            <a:solidFill>
              <a:srgbClr val="4D2F9E"/>
            </a:solidFill>
            <a:ln>
              <a:noFill/>
            </a:ln>
            <a:effectLst>
              <a:outerShdw blurRad="76200" sy="23000" kx="-1200000" algn="bl" rotWithShape="0">
                <a:srgbClr val="000000">
                  <a:alpha val="2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pic>
          <p:nvPicPr>
            <p:cNvPr id="1294" name="Google Shape;1294;p28"/>
            <p:cNvPicPr preferRelativeResize="0"/>
            <p:nvPr/>
          </p:nvPicPr>
          <p:blipFill rotWithShape="1">
            <a:blip r:embed="rId3">
              <a:alphaModFix/>
            </a:blip>
            <a:srcRect/>
            <a:stretch/>
          </p:blipFill>
          <p:spPr>
            <a:xfrm>
              <a:off x="3605316" y="1524001"/>
              <a:ext cx="611532" cy="415840"/>
            </a:xfrm>
            <a:prstGeom prst="rect">
              <a:avLst/>
            </a:prstGeom>
            <a:noFill/>
            <a:ln>
              <a:noFill/>
            </a:ln>
          </p:spPr>
        </p:pic>
        <p:pic>
          <p:nvPicPr>
            <p:cNvPr id="1295" name="Google Shape;1295;p28"/>
            <p:cNvPicPr preferRelativeResize="0"/>
            <p:nvPr/>
          </p:nvPicPr>
          <p:blipFill rotWithShape="1">
            <a:blip r:embed="rId4">
              <a:alphaModFix/>
            </a:blip>
            <a:srcRect/>
            <a:stretch/>
          </p:blipFill>
          <p:spPr>
            <a:xfrm>
              <a:off x="4854748" y="1234861"/>
              <a:ext cx="539106" cy="429827"/>
            </a:xfrm>
            <a:prstGeom prst="rect">
              <a:avLst/>
            </a:prstGeom>
            <a:noFill/>
            <a:ln>
              <a:noFill/>
            </a:ln>
          </p:spPr>
        </p:pic>
        <p:pic>
          <p:nvPicPr>
            <p:cNvPr id="1296" name="Google Shape;1296;p28"/>
            <p:cNvPicPr preferRelativeResize="0"/>
            <p:nvPr/>
          </p:nvPicPr>
          <p:blipFill rotWithShape="1">
            <a:blip r:embed="rId5">
              <a:alphaModFix/>
            </a:blip>
            <a:srcRect/>
            <a:stretch/>
          </p:blipFill>
          <p:spPr>
            <a:xfrm>
              <a:off x="5586167" y="3249441"/>
              <a:ext cx="476740" cy="279990"/>
            </a:xfrm>
            <a:prstGeom prst="rect">
              <a:avLst/>
            </a:prstGeom>
            <a:noFill/>
            <a:ln>
              <a:noFill/>
            </a:ln>
          </p:spPr>
        </p:pic>
        <p:pic>
          <p:nvPicPr>
            <p:cNvPr id="1297" name="Google Shape;1297;p28"/>
            <p:cNvPicPr preferRelativeResize="0"/>
            <p:nvPr/>
          </p:nvPicPr>
          <p:blipFill rotWithShape="1">
            <a:blip r:embed="rId6">
              <a:alphaModFix/>
            </a:blip>
            <a:srcRect/>
            <a:stretch/>
          </p:blipFill>
          <p:spPr>
            <a:xfrm>
              <a:off x="4177217" y="2632856"/>
              <a:ext cx="716542" cy="527112"/>
            </a:xfrm>
            <a:prstGeom prst="rect">
              <a:avLst/>
            </a:prstGeom>
            <a:noFill/>
            <a:ln>
              <a:noFill/>
            </a:ln>
          </p:spPr>
        </p:pic>
        <p:grpSp>
          <p:nvGrpSpPr>
            <p:cNvPr id="1298" name="Google Shape;1298;p28"/>
            <p:cNvGrpSpPr/>
            <p:nvPr/>
          </p:nvGrpSpPr>
          <p:grpSpPr>
            <a:xfrm>
              <a:off x="2945164" y="2610704"/>
              <a:ext cx="607038" cy="385332"/>
              <a:chOff x="2337" y="1276"/>
              <a:chExt cx="1087" cy="690"/>
            </a:xfrm>
          </p:grpSpPr>
          <p:sp>
            <p:nvSpPr>
              <p:cNvPr id="1299" name="Google Shape;1299;p28"/>
              <p:cNvSpPr/>
              <p:nvPr/>
            </p:nvSpPr>
            <p:spPr>
              <a:xfrm>
                <a:off x="3105" y="1756"/>
                <a:ext cx="220" cy="210"/>
              </a:xfrm>
              <a:custGeom>
                <a:avLst/>
                <a:gdLst/>
                <a:ahLst/>
                <a:cxnLst/>
                <a:rect l="l" t="t" r="r" b="b"/>
                <a:pathLst>
                  <a:path w="965" h="921" extrusionOk="0">
                    <a:moveTo>
                      <a:pt x="400" y="15"/>
                    </a:moveTo>
                    <a:cubicBezTo>
                      <a:pt x="187" y="39"/>
                      <a:pt x="0" y="233"/>
                      <a:pt x="25" y="490"/>
                    </a:cubicBezTo>
                    <a:cubicBezTo>
                      <a:pt x="49" y="726"/>
                      <a:pt x="229" y="921"/>
                      <a:pt x="481" y="893"/>
                    </a:cubicBezTo>
                    <a:cubicBezTo>
                      <a:pt x="856" y="851"/>
                      <a:pt x="965" y="344"/>
                      <a:pt x="710" y="123"/>
                    </a:cubicBezTo>
                    <a:cubicBezTo>
                      <a:pt x="634" y="57"/>
                      <a:pt x="537" y="0"/>
                      <a:pt x="400" y="15"/>
                    </a:cubicBezTo>
                    <a:close/>
                    <a:moveTo>
                      <a:pt x="397" y="239"/>
                    </a:moveTo>
                    <a:cubicBezTo>
                      <a:pt x="109" y="321"/>
                      <a:pt x="229" y="731"/>
                      <a:pt x="486" y="669"/>
                    </a:cubicBezTo>
                    <a:cubicBezTo>
                      <a:pt x="579" y="646"/>
                      <a:pt x="668" y="537"/>
                      <a:pt x="639" y="403"/>
                    </a:cubicBezTo>
                    <a:cubicBezTo>
                      <a:pt x="617" y="303"/>
                      <a:pt x="514" y="206"/>
                      <a:pt x="397" y="239"/>
                    </a:cubicBezTo>
                    <a:close/>
                  </a:path>
                </a:pathLst>
              </a:custGeom>
              <a:solidFill>
                <a:srgbClr val="404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00" name="Google Shape;1300;p28"/>
              <p:cNvSpPr/>
              <p:nvPr/>
            </p:nvSpPr>
            <p:spPr>
              <a:xfrm>
                <a:off x="2532" y="1754"/>
                <a:ext cx="195" cy="210"/>
              </a:xfrm>
              <a:custGeom>
                <a:avLst/>
                <a:gdLst/>
                <a:ahLst/>
                <a:cxnLst/>
                <a:rect l="l" t="t" r="r" b="b"/>
                <a:pathLst>
                  <a:path w="857" h="920" extrusionOk="0">
                    <a:moveTo>
                      <a:pt x="405" y="20"/>
                    </a:moveTo>
                    <a:cubicBezTo>
                      <a:pt x="183" y="40"/>
                      <a:pt x="0" y="225"/>
                      <a:pt x="14" y="485"/>
                    </a:cubicBezTo>
                    <a:cubicBezTo>
                      <a:pt x="27" y="720"/>
                      <a:pt x="213" y="920"/>
                      <a:pt x="450" y="902"/>
                    </a:cubicBezTo>
                    <a:cubicBezTo>
                      <a:pt x="669" y="885"/>
                      <a:pt x="857" y="689"/>
                      <a:pt x="838" y="434"/>
                    </a:cubicBezTo>
                    <a:cubicBezTo>
                      <a:pt x="821" y="204"/>
                      <a:pt x="639" y="0"/>
                      <a:pt x="405" y="20"/>
                    </a:cubicBezTo>
                    <a:close/>
                    <a:moveTo>
                      <a:pt x="388" y="244"/>
                    </a:moveTo>
                    <a:cubicBezTo>
                      <a:pt x="108" y="311"/>
                      <a:pt x="206" y="737"/>
                      <a:pt x="471" y="677"/>
                    </a:cubicBezTo>
                    <a:cubicBezTo>
                      <a:pt x="570" y="654"/>
                      <a:pt x="654" y="546"/>
                      <a:pt x="628" y="412"/>
                    </a:cubicBezTo>
                    <a:cubicBezTo>
                      <a:pt x="608" y="311"/>
                      <a:pt x="507" y="216"/>
                      <a:pt x="388" y="244"/>
                    </a:cubicBezTo>
                    <a:close/>
                  </a:path>
                </a:pathLst>
              </a:custGeom>
              <a:solidFill>
                <a:srgbClr val="404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01" name="Google Shape;1301;p28"/>
              <p:cNvSpPr/>
              <p:nvPr/>
            </p:nvSpPr>
            <p:spPr>
              <a:xfrm>
                <a:off x="2337" y="1276"/>
                <a:ext cx="1087" cy="570"/>
              </a:xfrm>
              <a:custGeom>
                <a:avLst/>
                <a:gdLst/>
                <a:ahLst/>
                <a:cxnLst/>
                <a:rect l="l" t="t" r="r" b="b"/>
                <a:pathLst>
                  <a:path w="4776" h="2491" extrusionOk="0">
                    <a:moveTo>
                      <a:pt x="4771" y="1451"/>
                    </a:moveTo>
                    <a:cubicBezTo>
                      <a:pt x="4721" y="1361"/>
                      <a:pt x="4776" y="1394"/>
                      <a:pt x="4645" y="1254"/>
                    </a:cubicBezTo>
                    <a:lnTo>
                      <a:pt x="4030" y="606"/>
                    </a:lnTo>
                    <a:cubicBezTo>
                      <a:pt x="3984" y="558"/>
                      <a:pt x="3924" y="485"/>
                      <a:pt x="3875" y="449"/>
                    </a:cubicBezTo>
                    <a:cubicBezTo>
                      <a:pt x="3724" y="337"/>
                      <a:pt x="3449" y="427"/>
                      <a:pt x="3322" y="386"/>
                    </a:cubicBezTo>
                    <a:cubicBezTo>
                      <a:pt x="3321" y="230"/>
                      <a:pt x="3333" y="115"/>
                      <a:pt x="3223" y="51"/>
                    </a:cubicBezTo>
                    <a:cubicBezTo>
                      <a:pt x="3136" y="0"/>
                      <a:pt x="2965" y="20"/>
                      <a:pt x="2850" y="20"/>
                    </a:cubicBezTo>
                    <a:cubicBezTo>
                      <a:pt x="2630" y="20"/>
                      <a:pt x="278" y="11"/>
                      <a:pt x="197" y="23"/>
                    </a:cubicBezTo>
                    <a:cubicBezTo>
                      <a:pt x="0" y="52"/>
                      <a:pt x="5" y="216"/>
                      <a:pt x="5" y="269"/>
                    </a:cubicBezTo>
                    <a:lnTo>
                      <a:pt x="5" y="1660"/>
                    </a:lnTo>
                    <a:lnTo>
                      <a:pt x="4771" y="1661"/>
                    </a:lnTo>
                    <a:lnTo>
                      <a:pt x="4771" y="1451"/>
                    </a:lnTo>
                    <a:close/>
                    <a:moveTo>
                      <a:pt x="3557" y="694"/>
                    </a:moveTo>
                    <a:lnTo>
                      <a:pt x="3557" y="1270"/>
                    </a:lnTo>
                    <a:cubicBezTo>
                      <a:pt x="3557" y="1329"/>
                      <a:pt x="3568" y="1334"/>
                      <a:pt x="3621" y="1334"/>
                    </a:cubicBezTo>
                    <a:cubicBezTo>
                      <a:pt x="3808" y="1334"/>
                      <a:pt x="4213" y="1343"/>
                      <a:pt x="4377" y="1326"/>
                    </a:cubicBezTo>
                    <a:cubicBezTo>
                      <a:pt x="4387" y="1258"/>
                      <a:pt x="4282" y="1188"/>
                      <a:pt x="4208" y="1110"/>
                    </a:cubicBezTo>
                    <a:cubicBezTo>
                      <a:pt x="4137" y="1035"/>
                      <a:pt x="4084" y="982"/>
                      <a:pt x="4014" y="910"/>
                    </a:cubicBezTo>
                    <a:lnTo>
                      <a:pt x="3770" y="662"/>
                    </a:lnTo>
                    <a:cubicBezTo>
                      <a:pt x="3746" y="639"/>
                      <a:pt x="3744" y="638"/>
                      <a:pt x="3701" y="638"/>
                    </a:cubicBezTo>
                    <a:cubicBezTo>
                      <a:pt x="3630" y="637"/>
                      <a:pt x="3557" y="614"/>
                      <a:pt x="3557" y="694"/>
                    </a:cubicBezTo>
                    <a:close/>
                    <a:moveTo>
                      <a:pt x="4771" y="2297"/>
                    </a:moveTo>
                    <a:lnTo>
                      <a:pt x="4771" y="1782"/>
                    </a:lnTo>
                    <a:lnTo>
                      <a:pt x="23" y="1782"/>
                    </a:lnTo>
                    <a:cubicBezTo>
                      <a:pt x="14" y="1891"/>
                      <a:pt x="9" y="2270"/>
                      <a:pt x="42" y="2345"/>
                    </a:cubicBezTo>
                    <a:cubicBezTo>
                      <a:pt x="69" y="2406"/>
                      <a:pt x="126" y="2458"/>
                      <a:pt x="207" y="2466"/>
                    </a:cubicBezTo>
                    <a:cubicBezTo>
                      <a:pt x="264" y="2471"/>
                      <a:pt x="702" y="2476"/>
                      <a:pt x="743" y="2461"/>
                    </a:cubicBezTo>
                    <a:cubicBezTo>
                      <a:pt x="769" y="2401"/>
                      <a:pt x="771" y="2336"/>
                      <a:pt x="808" y="2267"/>
                    </a:cubicBezTo>
                    <a:cubicBezTo>
                      <a:pt x="980" y="1942"/>
                      <a:pt x="1396" y="1866"/>
                      <a:pt x="1653" y="2118"/>
                    </a:cubicBezTo>
                    <a:cubicBezTo>
                      <a:pt x="1767" y="2229"/>
                      <a:pt x="1782" y="2293"/>
                      <a:pt x="1833" y="2467"/>
                    </a:cubicBezTo>
                    <a:lnTo>
                      <a:pt x="3271" y="2467"/>
                    </a:lnTo>
                    <a:cubicBezTo>
                      <a:pt x="3307" y="2325"/>
                      <a:pt x="3336" y="2222"/>
                      <a:pt x="3446" y="2118"/>
                    </a:cubicBezTo>
                    <a:cubicBezTo>
                      <a:pt x="3530" y="2040"/>
                      <a:pt x="3653" y="1970"/>
                      <a:pt x="3811" y="1969"/>
                    </a:cubicBezTo>
                    <a:cubicBezTo>
                      <a:pt x="4020" y="1967"/>
                      <a:pt x="4200" y="2089"/>
                      <a:pt x="4293" y="2266"/>
                    </a:cubicBezTo>
                    <a:cubicBezTo>
                      <a:pt x="4331" y="2339"/>
                      <a:pt x="4337" y="2384"/>
                      <a:pt x="4359" y="2466"/>
                    </a:cubicBezTo>
                    <a:cubicBezTo>
                      <a:pt x="4570" y="2477"/>
                      <a:pt x="4712" y="2491"/>
                      <a:pt x="4771" y="2297"/>
                    </a:cubicBezTo>
                    <a:close/>
                  </a:path>
                </a:pathLst>
              </a:custGeom>
              <a:solidFill>
                <a:srgbClr val="404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pic>
          <p:nvPicPr>
            <p:cNvPr id="1302" name="Google Shape;1302;p28"/>
            <p:cNvPicPr preferRelativeResize="0"/>
            <p:nvPr/>
          </p:nvPicPr>
          <p:blipFill rotWithShape="1">
            <a:blip r:embed="rId7">
              <a:alphaModFix/>
            </a:blip>
            <a:srcRect/>
            <a:stretch/>
          </p:blipFill>
          <p:spPr>
            <a:xfrm>
              <a:off x="5532337" y="2091321"/>
              <a:ext cx="306629" cy="473085"/>
            </a:xfrm>
            <a:prstGeom prst="rect">
              <a:avLst/>
            </a:prstGeom>
            <a:noFill/>
            <a:ln>
              <a:noFill/>
            </a:ln>
          </p:spPr>
        </p:pic>
      </p:grpSp>
      <p:sp>
        <p:nvSpPr>
          <p:cNvPr id="1303" name="Google Shape;1303;p28"/>
          <p:cNvSpPr/>
          <p:nvPr/>
        </p:nvSpPr>
        <p:spPr>
          <a:xfrm>
            <a:off x="300594" y="974148"/>
            <a:ext cx="4372667" cy="2297179"/>
          </a:xfrm>
          <a:prstGeom prst="rect">
            <a:avLst/>
          </a:prstGeom>
          <a:no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1304" name="Google Shape;1304;p28"/>
          <p:cNvSpPr txBox="1"/>
          <p:nvPr/>
        </p:nvSpPr>
        <p:spPr>
          <a:xfrm>
            <a:off x="352194" y="3307419"/>
            <a:ext cx="4201072"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The iconography style should be consistent across TCS. Use simple key-line icons with rounded terminals and consistent stroke width. Icons can be used in all three primary colours - TCS Pink, TCS Black, TCS White. </a:t>
            </a:r>
            <a:endParaRPr/>
          </a:p>
        </p:txBody>
      </p:sp>
      <p:grpSp>
        <p:nvGrpSpPr>
          <p:cNvPr id="1305" name="Google Shape;1305;p28"/>
          <p:cNvGrpSpPr/>
          <p:nvPr/>
        </p:nvGrpSpPr>
        <p:grpSpPr>
          <a:xfrm>
            <a:off x="4881975" y="283613"/>
            <a:ext cx="3937775" cy="2195833"/>
            <a:chOff x="4881975" y="283613"/>
            <a:chExt cx="3937775" cy="2195833"/>
          </a:xfrm>
        </p:grpSpPr>
        <p:sp>
          <p:nvSpPr>
            <p:cNvPr id="1306" name="Google Shape;1306;p28"/>
            <p:cNvSpPr/>
            <p:nvPr/>
          </p:nvSpPr>
          <p:spPr>
            <a:xfrm>
              <a:off x="5503365" y="1193592"/>
              <a:ext cx="652518" cy="677978"/>
            </a:xfrm>
            <a:prstGeom prst="ellipse">
              <a:avLst/>
            </a:prstGeom>
            <a:solidFill>
              <a:srgbClr val="FFFFFF"/>
            </a:solid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07" name="Google Shape;1307;p28"/>
            <p:cNvSpPr/>
            <p:nvPr/>
          </p:nvSpPr>
          <p:spPr>
            <a:xfrm>
              <a:off x="6231319" y="1150484"/>
              <a:ext cx="964067" cy="1002247"/>
            </a:xfrm>
            <a:prstGeom prst="ellipse">
              <a:avLst/>
            </a:prstGeom>
            <a:solidFill>
              <a:srgbClr val="FFFFFF"/>
            </a:solid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08" name="Google Shape;1308;p28"/>
            <p:cNvSpPr/>
            <p:nvPr/>
          </p:nvSpPr>
          <p:spPr>
            <a:xfrm>
              <a:off x="7242156" y="1690515"/>
              <a:ext cx="480525" cy="500057"/>
            </a:xfrm>
            <a:prstGeom prst="ellipse">
              <a:avLst/>
            </a:prstGeom>
            <a:solidFill>
              <a:srgbClr val="FFFFFF"/>
            </a:solid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09" name="Google Shape;1309;p28"/>
            <p:cNvSpPr/>
            <p:nvPr/>
          </p:nvSpPr>
          <p:spPr>
            <a:xfrm>
              <a:off x="7159931" y="984321"/>
              <a:ext cx="540874" cy="565112"/>
            </a:xfrm>
            <a:prstGeom prst="ellipse">
              <a:avLst/>
            </a:prstGeom>
            <a:solidFill>
              <a:srgbClr val="FFFFFF"/>
            </a:solid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10" name="Google Shape;1310;p28"/>
            <p:cNvSpPr/>
            <p:nvPr/>
          </p:nvSpPr>
          <p:spPr>
            <a:xfrm>
              <a:off x="6744281" y="283613"/>
              <a:ext cx="727199" cy="753943"/>
            </a:xfrm>
            <a:prstGeom prst="ellipse">
              <a:avLst/>
            </a:prstGeom>
            <a:solidFill>
              <a:srgbClr val="FFFFFF"/>
            </a:solid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11" name="Google Shape;1311;p28"/>
            <p:cNvSpPr/>
            <p:nvPr/>
          </p:nvSpPr>
          <p:spPr>
            <a:xfrm>
              <a:off x="5935611" y="451344"/>
              <a:ext cx="727954" cy="757140"/>
            </a:xfrm>
            <a:prstGeom prst="ellipse">
              <a:avLst/>
            </a:prstGeom>
            <a:solidFill>
              <a:srgbClr val="FFFFFF"/>
            </a:solid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nvGrpSpPr>
            <p:cNvPr id="1312" name="Google Shape;1312;p28"/>
            <p:cNvGrpSpPr/>
            <p:nvPr/>
          </p:nvGrpSpPr>
          <p:grpSpPr>
            <a:xfrm>
              <a:off x="6483471" y="1461306"/>
              <a:ext cx="459762" cy="380601"/>
              <a:chOff x="2534" y="1292"/>
              <a:chExt cx="674" cy="537"/>
            </a:xfrm>
          </p:grpSpPr>
          <p:sp>
            <p:nvSpPr>
              <p:cNvPr id="1313" name="Google Shape;1313;p28"/>
              <p:cNvSpPr/>
              <p:nvPr/>
            </p:nvSpPr>
            <p:spPr>
              <a:xfrm>
                <a:off x="2787" y="1563"/>
                <a:ext cx="421" cy="266"/>
              </a:xfrm>
              <a:custGeom>
                <a:avLst/>
                <a:gdLst/>
                <a:ahLst/>
                <a:cxnLst/>
                <a:rect l="l" t="t" r="r" b="b"/>
                <a:pathLst>
                  <a:path w="176" h="111" extrusionOk="0">
                    <a:moveTo>
                      <a:pt x="160" y="2"/>
                    </a:moveTo>
                    <a:cubicBezTo>
                      <a:pt x="167" y="3"/>
                      <a:pt x="173" y="8"/>
                      <a:pt x="175" y="15"/>
                    </a:cubicBezTo>
                    <a:cubicBezTo>
                      <a:pt x="176" y="17"/>
                      <a:pt x="176" y="19"/>
                      <a:pt x="176" y="21"/>
                    </a:cubicBezTo>
                    <a:cubicBezTo>
                      <a:pt x="176" y="28"/>
                      <a:pt x="173" y="35"/>
                      <a:pt x="167" y="38"/>
                    </a:cubicBezTo>
                    <a:cubicBezTo>
                      <a:pt x="52" y="110"/>
                      <a:pt x="52" y="110"/>
                      <a:pt x="52" y="110"/>
                    </a:cubicBezTo>
                    <a:cubicBezTo>
                      <a:pt x="49" y="111"/>
                      <a:pt x="46" y="111"/>
                      <a:pt x="44" y="110"/>
                    </a:cubicBezTo>
                    <a:cubicBezTo>
                      <a:pt x="2" y="80"/>
                      <a:pt x="2" y="80"/>
                      <a:pt x="2" y="80"/>
                    </a:cubicBezTo>
                    <a:cubicBezTo>
                      <a:pt x="1" y="79"/>
                      <a:pt x="0" y="78"/>
                      <a:pt x="0" y="77"/>
                    </a:cubicBezTo>
                    <a:cubicBezTo>
                      <a:pt x="0" y="76"/>
                      <a:pt x="0" y="75"/>
                      <a:pt x="1" y="75"/>
                    </a:cubicBezTo>
                    <a:cubicBezTo>
                      <a:pt x="1" y="74"/>
                      <a:pt x="1" y="74"/>
                      <a:pt x="2" y="74"/>
                    </a:cubicBezTo>
                    <a:cubicBezTo>
                      <a:pt x="19" y="58"/>
                      <a:pt x="19" y="58"/>
                      <a:pt x="19" y="58"/>
                    </a:cubicBezTo>
                    <a:cubicBezTo>
                      <a:pt x="20" y="57"/>
                      <a:pt x="22" y="57"/>
                      <a:pt x="23" y="58"/>
                    </a:cubicBezTo>
                    <a:cubicBezTo>
                      <a:pt x="45" y="71"/>
                      <a:pt x="45" y="71"/>
                      <a:pt x="45" y="71"/>
                    </a:cubicBezTo>
                    <a:cubicBezTo>
                      <a:pt x="74" y="51"/>
                      <a:pt x="74" y="51"/>
                      <a:pt x="74" y="51"/>
                    </a:cubicBezTo>
                    <a:cubicBezTo>
                      <a:pt x="20" y="18"/>
                      <a:pt x="20" y="18"/>
                      <a:pt x="20" y="18"/>
                    </a:cubicBezTo>
                    <a:cubicBezTo>
                      <a:pt x="19" y="17"/>
                      <a:pt x="19" y="16"/>
                      <a:pt x="19" y="15"/>
                    </a:cubicBezTo>
                    <a:cubicBezTo>
                      <a:pt x="18" y="14"/>
                      <a:pt x="19" y="12"/>
                      <a:pt x="20" y="11"/>
                    </a:cubicBezTo>
                    <a:cubicBezTo>
                      <a:pt x="20" y="11"/>
                      <a:pt x="20" y="11"/>
                      <a:pt x="20" y="11"/>
                    </a:cubicBezTo>
                    <a:cubicBezTo>
                      <a:pt x="34" y="1"/>
                      <a:pt x="34" y="1"/>
                      <a:pt x="34" y="1"/>
                    </a:cubicBezTo>
                    <a:cubicBezTo>
                      <a:pt x="35" y="0"/>
                      <a:pt x="37" y="0"/>
                      <a:pt x="38" y="0"/>
                    </a:cubicBezTo>
                    <a:cubicBezTo>
                      <a:pt x="112" y="28"/>
                      <a:pt x="112" y="28"/>
                      <a:pt x="112" y="28"/>
                    </a:cubicBezTo>
                    <a:cubicBezTo>
                      <a:pt x="146" y="4"/>
                      <a:pt x="146" y="4"/>
                      <a:pt x="146" y="4"/>
                    </a:cubicBezTo>
                    <a:cubicBezTo>
                      <a:pt x="150" y="1"/>
                      <a:pt x="155" y="0"/>
                      <a:pt x="160" y="2"/>
                    </a:cubicBezTo>
                    <a:close/>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14" name="Google Shape;1314;p28"/>
              <p:cNvSpPr/>
              <p:nvPr/>
            </p:nvSpPr>
            <p:spPr>
              <a:xfrm>
                <a:off x="2534" y="1292"/>
                <a:ext cx="422" cy="450"/>
              </a:xfrm>
              <a:custGeom>
                <a:avLst/>
                <a:gdLst/>
                <a:ahLst/>
                <a:cxnLst/>
                <a:rect l="l" t="t" r="r" b="b"/>
                <a:pathLst>
                  <a:path w="176" h="188" extrusionOk="0">
                    <a:moveTo>
                      <a:pt x="76" y="188"/>
                    </a:moveTo>
                    <a:cubicBezTo>
                      <a:pt x="13" y="188"/>
                      <a:pt x="13" y="188"/>
                      <a:pt x="13" y="188"/>
                    </a:cubicBezTo>
                    <a:cubicBezTo>
                      <a:pt x="6" y="188"/>
                      <a:pt x="0" y="182"/>
                      <a:pt x="0" y="175"/>
                    </a:cubicBezTo>
                    <a:cubicBezTo>
                      <a:pt x="0" y="55"/>
                      <a:pt x="0" y="55"/>
                      <a:pt x="0" y="55"/>
                    </a:cubicBezTo>
                    <a:cubicBezTo>
                      <a:pt x="0" y="52"/>
                      <a:pt x="1" y="48"/>
                      <a:pt x="4" y="46"/>
                    </a:cubicBezTo>
                    <a:cubicBezTo>
                      <a:pt x="47" y="3"/>
                      <a:pt x="47" y="3"/>
                      <a:pt x="47" y="3"/>
                    </a:cubicBezTo>
                    <a:cubicBezTo>
                      <a:pt x="49" y="1"/>
                      <a:pt x="52" y="0"/>
                      <a:pt x="56" y="0"/>
                    </a:cubicBezTo>
                    <a:cubicBezTo>
                      <a:pt x="121" y="0"/>
                      <a:pt x="121" y="0"/>
                      <a:pt x="121" y="0"/>
                    </a:cubicBezTo>
                    <a:cubicBezTo>
                      <a:pt x="124" y="0"/>
                      <a:pt x="127" y="1"/>
                      <a:pt x="129" y="3"/>
                    </a:cubicBezTo>
                    <a:cubicBezTo>
                      <a:pt x="172" y="46"/>
                      <a:pt x="172" y="46"/>
                      <a:pt x="172" y="46"/>
                    </a:cubicBezTo>
                    <a:cubicBezTo>
                      <a:pt x="175" y="48"/>
                      <a:pt x="176" y="52"/>
                      <a:pt x="176" y="55"/>
                    </a:cubicBezTo>
                    <a:cubicBezTo>
                      <a:pt x="176" y="75"/>
                      <a:pt x="176" y="75"/>
                      <a:pt x="176" y="75"/>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315" name="Google Shape;1315;p28"/>
              <p:cNvCxnSpPr/>
              <p:nvPr/>
            </p:nvCxnSpPr>
            <p:spPr>
              <a:xfrm>
                <a:off x="2745" y="1292"/>
                <a:ext cx="0" cy="120"/>
              </a:xfrm>
              <a:prstGeom prst="straightConnector1">
                <a:avLst/>
              </a:prstGeom>
              <a:noFill/>
              <a:ln w="12700" cap="rnd" cmpd="sng">
                <a:solidFill>
                  <a:srgbClr val="E41165"/>
                </a:solidFill>
                <a:prstDash val="solid"/>
                <a:round/>
                <a:headEnd type="none" w="med" len="med"/>
                <a:tailEnd type="none" w="med" len="med"/>
              </a:ln>
            </p:spPr>
          </p:cxnSp>
          <p:cxnSp>
            <p:nvCxnSpPr>
              <p:cNvPr id="1316" name="Google Shape;1316;p28"/>
              <p:cNvCxnSpPr/>
              <p:nvPr/>
            </p:nvCxnSpPr>
            <p:spPr>
              <a:xfrm rot="10800000">
                <a:off x="2536" y="1412"/>
                <a:ext cx="417" cy="0"/>
              </a:xfrm>
              <a:prstGeom prst="straightConnector1">
                <a:avLst/>
              </a:prstGeom>
              <a:noFill/>
              <a:ln w="12700" cap="rnd" cmpd="sng">
                <a:solidFill>
                  <a:srgbClr val="E41165"/>
                </a:solidFill>
                <a:prstDash val="solid"/>
                <a:round/>
                <a:headEnd type="none" w="med" len="med"/>
                <a:tailEnd type="none" w="med" len="med"/>
              </a:ln>
            </p:spPr>
          </p:cxnSp>
        </p:grpSp>
        <p:grpSp>
          <p:nvGrpSpPr>
            <p:cNvPr id="1317" name="Google Shape;1317;p28"/>
            <p:cNvGrpSpPr/>
            <p:nvPr/>
          </p:nvGrpSpPr>
          <p:grpSpPr>
            <a:xfrm>
              <a:off x="5680372" y="1424235"/>
              <a:ext cx="298619" cy="216034"/>
              <a:chOff x="1791" y="1833"/>
              <a:chExt cx="349" cy="243"/>
            </a:xfrm>
          </p:grpSpPr>
          <p:sp>
            <p:nvSpPr>
              <p:cNvPr id="1318" name="Google Shape;1318;p28"/>
              <p:cNvSpPr/>
              <p:nvPr/>
            </p:nvSpPr>
            <p:spPr>
              <a:xfrm>
                <a:off x="1829" y="2015"/>
                <a:ext cx="61" cy="61"/>
              </a:xfrm>
              <a:prstGeom prst="ellipse">
                <a:avLst/>
              </a:pr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19" name="Google Shape;1319;p28"/>
              <p:cNvSpPr/>
              <p:nvPr/>
            </p:nvSpPr>
            <p:spPr>
              <a:xfrm>
                <a:off x="2041" y="2015"/>
                <a:ext cx="61" cy="61"/>
              </a:xfrm>
              <a:prstGeom prst="ellipse">
                <a:avLst/>
              </a:pr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20" name="Google Shape;1320;p28"/>
              <p:cNvSpPr/>
              <p:nvPr/>
            </p:nvSpPr>
            <p:spPr>
              <a:xfrm>
                <a:off x="1791" y="1833"/>
                <a:ext cx="349" cy="212"/>
              </a:xfrm>
              <a:custGeom>
                <a:avLst/>
                <a:gdLst/>
                <a:ahLst/>
                <a:cxnLst/>
                <a:rect l="l" t="t" r="r" b="b"/>
                <a:pathLst>
                  <a:path w="208" h="126" extrusionOk="0">
                    <a:moveTo>
                      <a:pt x="23" y="126"/>
                    </a:moveTo>
                    <a:cubicBezTo>
                      <a:pt x="9" y="126"/>
                      <a:pt x="9" y="126"/>
                      <a:pt x="9" y="126"/>
                    </a:cubicBezTo>
                    <a:cubicBezTo>
                      <a:pt x="4" y="126"/>
                      <a:pt x="0" y="122"/>
                      <a:pt x="0" y="117"/>
                    </a:cubicBezTo>
                    <a:cubicBezTo>
                      <a:pt x="0" y="81"/>
                      <a:pt x="0" y="81"/>
                      <a:pt x="0" y="81"/>
                    </a:cubicBezTo>
                    <a:cubicBezTo>
                      <a:pt x="0" y="79"/>
                      <a:pt x="1" y="76"/>
                      <a:pt x="4" y="74"/>
                    </a:cubicBezTo>
                    <a:cubicBezTo>
                      <a:pt x="32" y="63"/>
                      <a:pt x="32" y="63"/>
                      <a:pt x="32" y="63"/>
                    </a:cubicBezTo>
                    <a:cubicBezTo>
                      <a:pt x="39" y="25"/>
                      <a:pt x="39" y="25"/>
                      <a:pt x="39" y="25"/>
                    </a:cubicBezTo>
                    <a:cubicBezTo>
                      <a:pt x="40" y="21"/>
                      <a:pt x="44" y="18"/>
                      <a:pt x="48" y="18"/>
                    </a:cubicBezTo>
                    <a:cubicBezTo>
                      <a:pt x="81" y="18"/>
                      <a:pt x="81" y="18"/>
                      <a:pt x="81" y="18"/>
                    </a:cubicBezTo>
                    <a:cubicBezTo>
                      <a:pt x="81" y="9"/>
                      <a:pt x="81" y="9"/>
                      <a:pt x="81" y="9"/>
                    </a:cubicBezTo>
                    <a:cubicBezTo>
                      <a:pt x="81" y="4"/>
                      <a:pt x="85" y="0"/>
                      <a:pt x="90" y="0"/>
                    </a:cubicBezTo>
                    <a:cubicBezTo>
                      <a:pt x="199" y="0"/>
                      <a:pt x="199" y="0"/>
                      <a:pt x="199" y="0"/>
                    </a:cubicBezTo>
                    <a:cubicBezTo>
                      <a:pt x="204" y="0"/>
                      <a:pt x="208" y="4"/>
                      <a:pt x="208" y="9"/>
                    </a:cubicBezTo>
                    <a:cubicBezTo>
                      <a:pt x="208" y="117"/>
                      <a:pt x="208" y="117"/>
                      <a:pt x="208" y="117"/>
                    </a:cubicBezTo>
                    <a:cubicBezTo>
                      <a:pt x="208" y="122"/>
                      <a:pt x="204" y="126"/>
                      <a:pt x="199" y="126"/>
                    </a:cubicBezTo>
                    <a:cubicBezTo>
                      <a:pt x="185" y="126"/>
                      <a:pt x="185" y="126"/>
                      <a:pt x="185" y="126"/>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321" name="Google Shape;1321;p28"/>
              <p:cNvCxnSpPr/>
              <p:nvPr/>
            </p:nvCxnSpPr>
            <p:spPr>
              <a:xfrm>
                <a:off x="1890" y="2045"/>
                <a:ext cx="151" cy="0"/>
              </a:xfrm>
              <a:prstGeom prst="straightConnector1">
                <a:avLst/>
              </a:prstGeom>
              <a:noFill/>
              <a:ln w="12700" cap="rnd" cmpd="sng">
                <a:solidFill>
                  <a:srgbClr val="E41165"/>
                </a:solidFill>
                <a:prstDash val="solid"/>
                <a:round/>
                <a:headEnd type="none" w="med" len="med"/>
                <a:tailEnd type="none" w="med" len="med"/>
              </a:ln>
            </p:spPr>
          </p:cxnSp>
          <p:cxnSp>
            <p:nvCxnSpPr>
              <p:cNvPr id="1322" name="Google Shape;1322;p28"/>
              <p:cNvCxnSpPr/>
              <p:nvPr/>
            </p:nvCxnSpPr>
            <p:spPr>
              <a:xfrm>
                <a:off x="1927" y="1863"/>
                <a:ext cx="0" cy="152"/>
              </a:xfrm>
              <a:prstGeom prst="straightConnector1">
                <a:avLst/>
              </a:prstGeom>
              <a:noFill/>
              <a:ln w="12700" cap="rnd" cmpd="sng">
                <a:solidFill>
                  <a:srgbClr val="E41165"/>
                </a:solidFill>
                <a:prstDash val="solid"/>
                <a:round/>
                <a:headEnd type="none" w="med" len="med"/>
                <a:tailEnd type="none" w="med" len="med"/>
              </a:ln>
            </p:spPr>
          </p:cxnSp>
          <p:cxnSp>
            <p:nvCxnSpPr>
              <p:cNvPr id="1323" name="Google Shape;1323;p28"/>
              <p:cNvCxnSpPr/>
              <p:nvPr/>
            </p:nvCxnSpPr>
            <p:spPr>
              <a:xfrm>
                <a:off x="1791" y="2000"/>
                <a:ext cx="23" cy="0"/>
              </a:xfrm>
              <a:prstGeom prst="straightConnector1">
                <a:avLst/>
              </a:prstGeom>
              <a:noFill/>
              <a:ln w="12700" cap="rnd" cmpd="sng">
                <a:solidFill>
                  <a:srgbClr val="E41165"/>
                </a:solidFill>
                <a:prstDash val="solid"/>
                <a:round/>
                <a:headEnd type="none" w="med" len="med"/>
                <a:tailEnd type="none" w="med" len="med"/>
              </a:ln>
            </p:spPr>
          </p:cxnSp>
          <p:cxnSp>
            <p:nvCxnSpPr>
              <p:cNvPr id="1324" name="Google Shape;1324;p28"/>
              <p:cNvCxnSpPr/>
              <p:nvPr/>
            </p:nvCxnSpPr>
            <p:spPr>
              <a:xfrm>
                <a:off x="1845" y="1939"/>
                <a:ext cx="82" cy="0"/>
              </a:xfrm>
              <a:prstGeom prst="straightConnector1">
                <a:avLst/>
              </a:prstGeom>
              <a:noFill/>
              <a:ln w="12700" cap="rnd" cmpd="sng">
                <a:solidFill>
                  <a:srgbClr val="E41165"/>
                </a:solidFill>
                <a:prstDash val="solid"/>
                <a:round/>
                <a:headEnd type="none" w="med" len="med"/>
                <a:tailEnd type="none" w="med" len="med"/>
              </a:ln>
            </p:spPr>
          </p:cxnSp>
        </p:grpSp>
        <p:grpSp>
          <p:nvGrpSpPr>
            <p:cNvPr id="1325" name="Google Shape;1325;p28"/>
            <p:cNvGrpSpPr/>
            <p:nvPr/>
          </p:nvGrpSpPr>
          <p:grpSpPr>
            <a:xfrm>
              <a:off x="6136431" y="641889"/>
              <a:ext cx="293486" cy="317383"/>
              <a:chOff x="2324" y="953"/>
              <a:chExt cx="343" cy="357"/>
            </a:xfrm>
          </p:grpSpPr>
          <p:sp>
            <p:nvSpPr>
              <p:cNvPr id="1326" name="Google Shape;1326;p28"/>
              <p:cNvSpPr/>
              <p:nvPr/>
            </p:nvSpPr>
            <p:spPr>
              <a:xfrm>
                <a:off x="2324" y="1233"/>
                <a:ext cx="343" cy="47"/>
              </a:xfrm>
              <a:custGeom>
                <a:avLst/>
                <a:gdLst/>
                <a:ahLst/>
                <a:cxnLst/>
                <a:rect l="l" t="t" r="r" b="b"/>
                <a:pathLst>
                  <a:path w="204" h="28" extrusionOk="0">
                    <a:moveTo>
                      <a:pt x="9" y="28"/>
                    </a:moveTo>
                    <a:cubicBezTo>
                      <a:pt x="4" y="21"/>
                      <a:pt x="1" y="13"/>
                      <a:pt x="0" y="5"/>
                    </a:cubicBezTo>
                    <a:cubicBezTo>
                      <a:pt x="0" y="4"/>
                      <a:pt x="1" y="3"/>
                      <a:pt x="1" y="2"/>
                    </a:cubicBezTo>
                    <a:cubicBezTo>
                      <a:pt x="2" y="1"/>
                      <a:pt x="3" y="0"/>
                      <a:pt x="5" y="0"/>
                    </a:cubicBezTo>
                    <a:cubicBezTo>
                      <a:pt x="204" y="0"/>
                      <a:pt x="204" y="0"/>
                      <a:pt x="204" y="0"/>
                    </a:cubicBezTo>
                    <a:cubicBezTo>
                      <a:pt x="204" y="10"/>
                      <a:pt x="201" y="20"/>
                      <a:pt x="195" y="28"/>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27" name="Google Shape;1327;p28"/>
              <p:cNvSpPr/>
              <p:nvPr/>
            </p:nvSpPr>
            <p:spPr>
              <a:xfrm>
                <a:off x="2591" y="1000"/>
                <a:ext cx="76" cy="233"/>
              </a:xfrm>
              <a:custGeom>
                <a:avLst/>
                <a:gdLst/>
                <a:ahLst/>
                <a:cxnLst/>
                <a:rect l="l" t="t" r="r" b="b"/>
                <a:pathLst>
                  <a:path w="45" h="139" extrusionOk="0">
                    <a:moveTo>
                      <a:pt x="45" y="139"/>
                    </a:moveTo>
                    <a:cubicBezTo>
                      <a:pt x="45" y="23"/>
                      <a:pt x="45" y="23"/>
                      <a:pt x="45" y="23"/>
                    </a:cubicBezTo>
                    <a:cubicBezTo>
                      <a:pt x="45" y="11"/>
                      <a:pt x="35" y="0"/>
                      <a:pt x="23" y="0"/>
                    </a:cubicBezTo>
                    <a:cubicBezTo>
                      <a:pt x="5" y="0"/>
                      <a:pt x="5" y="0"/>
                      <a:pt x="5" y="0"/>
                    </a:cubicBezTo>
                    <a:cubicBezTo>
                      <a:pt x="2" y="0"/>
                      <a:pt x="0" y="2"/>
                      <a:pt x="0" y="5"/>
                    </a:cubicBezTo>
                    <a:cubicBezTo>
                      <a:pt x="0" y="139"/>
                      <a:pt x="0" y="139"/>
                      <a:pt x="0" y="139"/>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28" name="Google Shape;1328;p28"/>
              <p:cNvSpPr/>
              <p:nvPr/>
            </p:nvSpPr>
            <p:spPr>
              <a:xfrm>
                <a:off x="2591" y="1032"/>
                <a:ext cx="52" cy="47"/>
              </a:xfrm>
              <a:custGeom>
                <a:avLst/>
                <a:gdLst/>
                <a:ahLst/>
                <a:cxnLst/>
                <a:rect l="l" t="t" r="r" b="b"/>
                <a:pathLst>
                  <a:path w="52" h="47" extrusionOk="0">
                    <a:moveTo>
                      <a:pt x="0" y="0"/>
                    </a:moveTo>
                    <a:lnTo>
                      <a:pt x="52" y="0"/>
                    </a:lnTo>
                    <a:lnTo>
                      <a:pt x="52" y="47"/>
                    </a:lnTo>
                    <a:lnTo>
                      <a:pt x="0" y="47"/>
                    </a:lnTo>
                  </a:path>
                </a:pathLst>
              </a:custGeom>
              <a:noFill/>
              <a:ln w="12700" cap="rnd" cmpd="sng">
                <a:solidFill>
                  <a:srgbClr val="E41165"/>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329" name="Google Shape;1329;p28"/>
              <p:cNvCxnSpPr/>
              <p:nvPr/>
            </p:nvCxnSpPr>
            <p:spPr>
              <a:xfrm rot="10800000">
                <a:off x="2667" y="970"/>
                <a:ext cx="0" cy="69"/>
              </a:xfrm>
              <a:prstGeom prst="straightConnector1">
                <a:avLst/>
              </a:prstGeom>
              <a:noFill/>
              <a:ln w="12700" cap="rnd" cmpd="sng">
                <a:solidFill>
                  <a:srgbClr val="E41165"/>
                </a:solidFill>
                <a:prstDash val="solid"/>
                <a:round/>
                <a:headEnd type="none" w="med" len="med"/>
                <a:tailEnd type="none" w="med" len="med"/>
              </a:ln>
            </p:spPr>
          </p:cxnSp>
          <p:cxnSp>
            <p:nvCxnSpPr>
              <p:cNvPr id="1330" name="Google Shape;1330;p28"/>
              <p:cNvCxnSpPr/>
              <p:nvPr/>
            </p:nvCxnSpPr>
            <p:spPr>
              <a:xfrm>
                <a:off x="2339" y="1171"/>
                <a:ext cx="252" cy="0"/>
              </a:xfrm>
              <a:prstGeom prst="straightConnector1">
                <a:avLst/>
              </a:prstGeom>
              <a:noFill/>
              <a:ln w="12700" cap="rnd" cmpd="sng">
                <a:solidFill>
                  <a:srgbClr val="E41165"/>
                </a:solidFill>
                <a:prstDash val="solid"/>
                <a:round/>
                <a:headEnd type="none" w="med" len="med"/>
                <a:tailEnd type="none" w="med" len="med"/>
              </a:ln>
            </p:spPr>
          </p:cxnSp>
          <p:cxnSp>
            <p:nvCxnSpPr>
              <p:cNvPr id="1331" name="Google Shape;1331;p28"/>
              <p:cNvCxnSpPr/>
              <p:nvPr/>
            </p:nvCxnSpPr>
            <p:spPr>
              <a:xfrm>
                <a:off x="2473" y="1109"/>
                <a:ext cx="0" cy="124"/>
              </a:xfrm>
              <a:prstGeom prst="straightConnector1">
                <a:avLst/>
              </a:prstGeom>
              <a:noFill/>
              <a:ln w="12700" cap="rnd" cmpd="sng">
                <a:solidFill>
                  <a:srgbClr val="E41165"/>
                </a:solidFill>
                <a:prstDash val="solid"/>
                <a:round/>
                <a:headEnd type="none" w="med" len="med"/>
                <a:tailEnd type="none" w="med" len="med"/>
              </a:ln>
            </p:spPr>
          </p:cxnSp>
          <p:cxnSp>
            <p:nvCxnSpPr>
              <p:cNvPr id="1332" name="Google Shape;1332;p28"/>
              <p:cNvCxnSpPr/>
              <p:nvPr/>
            </p:nvCxnSpPr>
            <p:spPr>
              <a:xfrm>
                <a:off x="2532" y="1171"/>
                <a:ext cx="0" cy="62"/>
              </a:xfrm>
              <a:prstGeom prst="straightConnector1">
                <a:avLst/>
              </a:prstGeom>
              <a:noFill/>
              <a:ln w="12700" cap="rnd" cmpd="sng">
                <a:solidFill>
                  <a:srgbClr val="E41165"/>
                </a:solidFill>
                <a:prstDash val="solid"/>
                <a:round/>
                <a:headEnd type="none" w="med" len="med"/>
                <a:tailEnd type="none" w="med" len="med"/>
              </a:ln>
            </p:spPr>
          </p:cxnSp>
          <p:cxnSp>
            <p:nvCxnSpPr>
              <p:cNvPr id="1333" name="Google Shape;1333;p28"/>
              <p:cNvCxnSpPr/>
              <p:nvPr/>
            </p:nvCxnSpPr>
            <p:spPr>
              <a:xfrm>
                <a:off x="2398" y="1109"/>
                <a:ext cx="0" cy="62"/>
              </a:xfrm>
              <a:prstGeom prst="straightConnector1">
                <a:avLst/>
              </a:prstGeom>
              <a:noFill/>
              <a:ln w="12700" cap="rnd" cmpd="sng">
                <a:solidFill>
                  <a:srgbClr val="E41165"/>
                </a:solidFill>
                <a:prstDash val="solid"/>
                <a:round/>
                <a:headEnd type="none" w="med" len="med"/>
                <a:tailEnd type="none" w="med" len="med"/>
              </a:ln>
            </p:spPr>
          </p:cxnSp>
          <p:sp>
            <p:nvSpPr>
              <p:cNvPr id="1334" name="Google Shape;1334;p28"/>
              <p:cNvSpPr/>
              <p:nvPr/>
            </p:nvSpPr>
            <p:spPr>
              <a:xfrm>
                <a:off x="2357" y="1292"/>
                <a:ext cx="68" cy="18"/>
              </a:xfrm>
              <a:custGeom>
                <a:avLst/>
                <a:gdLst/>
                <a:ahLst/>
                <a:cxnLst/>
                <a:rect l="l" t="t" r="r" b="b"/>
                <a:pathLst>
                  <a:path w="40" h="11" extrusionOk="0">
                    <a:moveTo>
                      <a:pt x="40" y="0"/>
                    </a:moveTo>
                    <a:cubicBezTo>
                      <a:pt x="35" y="7"/>
                      <a:pt x="28" y="11"/>
                      <a:pt x="20" y="11"/>
                    </a:cubicBezTo>
                    <a:cubicBezTo>
                      <a:pt x="12" y="11"/>
                      <a:pt x="4" y="7"/>
                      <a:pt x="0" y="0"/>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35" name="Google Shape;1335;p28"/>
              <p:cNvSpPr/>
              <p:nvPr/>
            </p:nvSpPr>
            <p:spPr>
              <a:xfrm>
                <a:off x="2425" y="1292"/>
                <a:ext cx="67" cy="18"/>
              </a:xfrm>
              <a:custGeom>
                <a:avLst/>
                <a:gdLst/>
                <a:ahLst/>
                <a:cxnLst/>
                <a:rect l="l" t="t" r="r" b="b"/>
                <a:pathLst>
                  <a:path w="40" h="11" extrusionOk="0">
                    <a:moveTo>
                      <a:pt x="40" y="0"/>
                    </a:moveTo>
                    <a:cubicBezTo>
                      <a:pt x="35" y="7"/>
                      <a:pt x="28" y="11"/>
                      <a:pt x="20" y="11"/>
                    </a:cubicBezTo>
                    <a:cubicBezTo>
                      <a:pt x="12" y="11"/>
                      <a:pt x="4" y="7"/>
                      <a:pt x="0" y="0"/>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36" name="Google Shape;1336;p28"/>
              <p:cNvSpPr/>
              <p:nvPr/>
            </p:nvSpPr>
            <p:spPr>
              <a:xfrm>
                <a:off x="2492" y="1292"/>
                <a:ext cx="65" cy="18"/>
              </a:xfrm>
              <a:custGeom>
                <a:avLst/>
                <a:gdLst/>
                <a:ahLst/>
                <a:cxnLst/>
                <a:rect l="l" t="t" r="r" b="b"/>
                <a:pathLst>
                  <a:path w="39" h="11" extrusionOk="0">
                    <a:moveTo>
                      <a:pt x="39" y="0"/>
                    </a:moveTo>
                    <a:cubicBezTo>
                      <a:pt x="35" y="7"/>
                      <a:pt x="28" y="11"/>
                      <a:pt x="19" y="11"/>
                    </a:cubicBezTo>
                    <a:cubicBezTo>
                      <a:pt x="11" y="11"/>
                      <a:pt x="4" y="7"/>
                      <a:pt x="0" y="0"/>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37" name="Google Shape;1337;p28"/>
              <p:cNvSpPr/>
              <p:nvPr/>
            </p:nvSpPr>
            <p:spPr>
              <a:xfrm>
                <a:off x="2557" y="1292"/>
                <a:ext cx="68" cy="18"/>
              </a:xfrm>
              <a:custGeom>
                <a:avLst/>
                <a:gdLst/>
                <a:ahLst/>
                <a:cxnLst/>
                <a:rect l="l" t="t" r="r" b="b"/>
                <a:pathLst>
                  <a:path w="40" h="11" extrusionOk="0">
                    <a:moveTo>
                      <a:pt x="40" y="0"/>
                    </a:moveTo>
                    <a:cubicBezTo>
                      <a:pt x="36" y="7"/>
                      <a:pt x="28" y="11"/>
                      <a:pt x="20" y="11"/>
                    </a:cubicBezTo>
                    <a:cubicBezTo>
                      <a:pt x="12" y="11"/>
                      <a:pt x="5" y="7"/>
                      <a:pt x="0" y="0"/>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38" name="Google Shape;1338;p28"/>
              <p:cNvSpPr/>
              <p:nvPr/>
            </p:nvSpPr>
            <p:spPr>
              <a:xfrm>
                <a:off x="2625" y="1292"/>
                <a:ext cx="33" cy="18"/>
              </a:xfrm>
              <a:custGeom>
                <a:avLst/>
                <a:gdLst/>
                <a:ahLst/>
                <a:cxnLst/>
                <a:rect l="l" t="t" r="r" b="b"/>
                <a:pathLst>
                  <a:path w="20" h="11" extrusionOk="0">
                    <a:moveTo>
                      <a:pt x="20" y="11"/>
                    </a:moveTo>
                    <a:cubicBezTo>
                      <a:pt x="12" y="11"/>
                      <a:pt x="5" y="7"/>
                      <a:pt x="0" y="0"/>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39" name="Google Shape;1339;p28"/>
              <p:cNvSpPr/>
              <p:nvPr/>
            </p:nvSpPr>
            <p:spPr>
              <a:xfrm>
                <a:off x="2324" y="1292"/>
                <a:ext cx="33" cy="18"/>
              </a:xfrm>
              <a:custGeom>
                <a:avLst/>
                <a:gdLst/>
                <a:ahLst/>
                <a:cxnLst/>
                <a:rect l="l" t="t" r="r" b="b"/>
                <a:pathLst>
                  <a:path w="20" h="11" extrusionOk="0">
                    <a:moveTo>
                      <a:pt x="20" y="0"/>
                    </a:moveTo>
                    <a:cubicBezTo>
                      <a:pt x="16" y="7"/>
                      <a:pt x="8" y="11"/>
                      <a:pt x="0" y="11"/>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340" name="Google Shape;1340;p28"/>
              <p:cNvCxnSpPr/>
              <p:nvPr/>
            </p:nvCxnSpPr>
            <p:spPr>
              <a:xfrm>
                <a:off x="2435" y="962"/>
                <a:ext cx="1" cy="75"/>
              </a:xfrm>
              <a:prstGeom prst="straightConnector1">
                <a:avLst/>
              </a:prstGeom>
              <a:noFill/>
              <a:ln w="12700" cap="rnd" cmpd="sng">
                <a:solidFill>
                  <a:srgbClr val="E41165"/>
                </a:solidFill>
                <a:prstDash val="solid"/>
                <a:round/>
                <a:headEnd type="none" w="med" len="med"/>
                <a:tailEnd type="none" w="med" len="med"/>
              </a:ln>
            </p:spPr>
          </p:cxnSp>
          <p:sp>
            <p:nvSpPr>
              <p:cNvPr id="1341" name="Google Shape;1341;p28"/>
              <p:cNvSpPr/>
              <p:nvPr/>
            </p:nvSpPr>
            <p:spPr>
              <a:xfrm>
                <a:off x="2419" y="1035"/>
                <a:ext cx="32" cy="27"/>
              </a:xfrm>
              <a:custGeom>
                <a:avLst/>
                <a:gdLst/>
                <a:ahLst/>
                <a:cxnLst/>
                <a:rect l="l" t="t" r="r" b="b"/>
                <a:pathLst>
                  <a:path w="19" h="16" extrusionOk="0">
                    <a:moveTo>
                      <a:pt x="3" y="16"/>
                    </a:moveTo>
                    <a:cubicBezTo>
                      <a:pt x="0" y="13"/>
                      <a:pt x="0" y="7"/>
                      <a:pt x="3" y="3"/>
                    </a:cubicBezTo>
                    <a:cubicBezTo>
                      <a:pt x="7" y="0"/>
                      <a:pt x="12" y="0"/>
                      <a:pt x="16" y="3"/>
                    </a:cubicBezTo>
                    <a:cubicBezTo>
                      <a:pt x="19" y="7"/>
                      <a:pt x="19" y="12"/>
                      <a:pt x="16" y="16"/>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42" name="Google Shape;1342;p28"/>
              <p:cNvSpPr/>
              <p:nvPr/>
            </p:nvSpPr>
            <p:spPr>
              <a:xfrm>
                <a:off x="2339" y="953"/>
                <a:ext cx="252" cy="280"/>
              </a:xfrm>
              <a:custGeom>
                <a:avLst/>
                <a:gdLst/>
                <a:ahLst/>
                <a:cxnLst/>
                <a:rect l="l" t="t" r="r" b="b"/>
                <a:pathLst>
                  <a:path w="150" h="167" extrusionOk="0">
                    <a:moveTo>
                      <a:pt x="0" y="167"/>
                    </a:moveTo>
                    <a:cubicBezTo>
                      <a:pt x="0" y="98"/>
                      <a:pt x="0" y="98"/>
                      <a:pt x="0" y="98"/>
                    </a:cubicBezTo>
                    <a:cubicBezTo>
                      <a:pt x="0" y="95"/>
                      <a:pt x="2" y="93"/>
                      <a:pt x="4" y="93"/>
                    </a:cubicBezTo>
                    <a:cubicBezTo>
                      <a:pt x="150" y="93"/>
                      <a:pt x="150" y="93"/>
                      <a:pt x="150" y="93"/>
                    </a:cubicBezTo>
                    <a:cubicBezTo>
                      <a:pt x="150" y="88"/>
                      <a:pt x="150" y="88"/>
                      <a:pt x="150" y="88"/>
                    </a:cubicBezTo>
                    <a:cubicBezTo>
                      <a:pt x="65" y="2"/>
                      <a:pt x="65" y="2"/>
                      <a:pt x="65" y="2"/>
                    </a:cubicBezTo>
                    <a:cubicBezTo>
                      <a:pt x="63" y="0"/>
                      <a:pt x="62" y="0"/>
                      <a:pt x="60" y="1"/>
                    </a:cubicBezTo>
                    <a:cubicBezTo>
                      <a:pt x="58" y="2"/>
                      <a:pt x="57" y="3"/>
                      <a:pt x="57" y="5"/>
                    </a:cubicBezTo>
                    <a:cubicBezTo>
                      <a:pt x="57" y="6"/>
                      <a:pt x="58" y="7"/>
                      <a:pt x="59" y="8"/>
                    </a:cubicBezTo>
                    <a:cubicBezTo>
                      <a:pt x="115" y="93"/>
                      <a:pt x="115" y="93"/>
                      <a:pt x="115" y="93"/>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343" name="Google Shape;1343;p28"/>
            <p:cNvGrpSpPr/>
            <p:nvPr/>
          </p:nvGrpSpPr>
          <p:grpSpPr>
            <a:xfrm>
              <a:off x="6962984" y="476529"/>
              <a:ext cx="289207" cy="301381"/>
              <a:chOff x="3290" y="767"/>
              <a:chExt cx="338" cy="339"/>
            </a:xfrm>
          </p:grpSpPr>
          <p:sp>
            <p:nvSpPr>
              <p:cNvPr id="1344" name="Google Shape;1344;p28"/>
              <p:cNvSpPr/>
              <p:nvPr/>
            </p:nvSpPr>
            <p:spPr>
              <a:xfrm>
                <a:off x="3306" y="869"/>
                <a:ext cx="61" cy="126"/>
              </a:xfrm>
              <a:custGeom>
                <a:avLst/>
                <a:gdLst/>
                <a:ahLst/>
                <a:cxnLst/>
                <a:rect l="l" t="t" r="r" b="b"/>
                <a:pathLst>
                  <a:path w="36" h="75" extrusionOk="0">
                    <a:moveTo>
                      <a:pt x="36" y="57"/>
                    </a:moveTo>
                    <a:cubicBezTo>
                      <a:pt x="36" y="62"/>
                      <a:pt x="35" y="66"/>
                      <a:pt x="31" y="69"/>
                    </a:cubicBezTo>
                    <a:cubicBezTo>
                      <a:pt x="28" y="73"/>
                      <a:pt x="24" y="75"/>
                      <a:pt x="19" y="75"/>
                    </a:cubicBezTo>
                    <a:cubicBezTo>
                      <a:pt x="9" y="75"/>
                      <a:pt x="1" y="67"/>
                      <a:pt x="0" y="57"/>
                    </a:cubicBezTo>
                    <a:cubicBezTo>
                      <a:pt x="0" y="48"/>
                      <a:pt x="7" y="40"/>
                      <a:pt x="16" y="39"/>
                    </a:cubicBezTo>
                    <a:cubicBezTo>
                      <a:pt x="16" y="0"/>
                      <a:pt x="16" y="0"/>
                      <a:pt x="16" y="0"/>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45" name="Google Shape;1345;p28"/>
              <p:cNvSpPr/>
              <p:nvPr/>
            </p:nvSpPr>
            <p:spPr>
              <a:xfrm>
                <a:off x="3512" y="884"/>
                <a:ext cx="58" cy="222"/>
              </a:xfrm>
              <a:custGeom>
                <a:avLst/>
                <a:gdLst/>
                <a:ahLst/>
                <a:cxnLst/>
                <a:rect l="l" t="t" r="r" b="b"/>
                <a:pathLst>
                  <a:path w="35" h="132" extrusionOk="0">
                    <a:moveTo>
                      <a:pt x="9" y="0"/>
                    </a:moveTo>
                    <a:cubicBezTo>
                      <a:pt x="0" y="127"/>
                      <a:pt x="0" y="127"/>
                      <a:pt x="0" y="127"/>
                    </a:cubicBezTo>
                    <a:cubicBezTo>
                      <a:pt x="0" y="129"/>
                      <a:pt x="1" y="130"/>
                      <a:pt x="1" y="130"/>
                    </a:cubicBezTo>
                    <a:cubicBezTo>
                      <a:pt x="2" y="131"/>
                      <a:pt x="3" y="132"/>
                      <a:pt x="4" y="132"/>
                    </a:cubicBezTo>
                    <a:cubicBezTo>
                      <a:pt x="31" y="132"/>
                      <a:pt x="31" y="132"/>
                      <a:pt x="31" y="132"/>
                    </a:cubicBezTo>
                    <a:cubicBezTo>
                      <a:pt x="32" y="132"/>
                      <a:pt x="33" y="131"/>
                      <a:pt x="34" y="130"/>
                    </a:cubicBezTo>
                    <a:cubicBezTo>
                      <a:pt x="35" y="130"/>
                      <a:pt x="35" y="129"/>
                      <a:pt x="35" y="127"/>
                    </a:cubicBezTo>
                    <a:cubicBezTo>
                      <a:pt x="26" y="0"/>
                      <a:pt x="26" y="0"/>
                      <a:pt x="26" y="0"/>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46" name="Google Shape;1346;p28"/>
              <p:cNvSpPr/>
              <p:nvPr/>
            </p:nvSpPr>
            <p:spPr>
              <a:xfrm>
                <a:off x="3290" y="839"/>
                <a:ext cx="206" cy="30"/>
              </a:xfrm>
              <a:custGeom>
                <a:avLst/>
                <a:gdLst/>
                <a:ahLst/>
                <a:cxnLst/>
                <a:rect l="l" t="t" r="r" b="b"/>
                <a:pathLst>
                  <a:path w="123" h="18" extrusionOk="0">
                    <a:moveTo>
                      <a:pt x="123" y="0"/>
                    </a:moveTo>
                    <a:cubicBezTo>
                      <a:pt x="0" y="0"/>
                      <a:pt x="0" y="0"/>
                      <a:pt x="0" y="0"/>
                    </a:cubicBezTo>
                    <a:cubicBezTo>
                      <a:pt x="6" y="14"/>
                      <a:pt x="6" y="14"/>
                      <a:pt x="6" y="14"/>
                    </a:cubicBezTo>
                    <a:cubicBezTo>
                      <a:pt x="8" y="16"/>
                      <a:pt x="10" y="18"/>
                      <a:pt x="13" y="18"/>
                    </a:cubicBezTo>
                    <a:cubicBezTo>
                      <a:pt x="123" y="18"/>
                      <a:pt x="123" y="18"/>
                      <a:pt x="123" y="18"/>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47" name="Google Shape;1347;p28"/>
              <p:cNvSpPr/>
              <p:nvPr/>
            </p:nvSpPr>
            <p:spPr>
              <a:xfrm>
                <a:off x="3496" y="767"/>
                <a:ext cx="90" cy="117"/>
              </a:xfrm>
              <a:custGeom>
                <a:avLst/>
                <a:gdLst/>
                <a:ahLst/>
                <a:cxnLst/>
                <a:rect l="l" t="t" r="r" b="b"/>
                <a:pathLst>
                  <a:path w="53" h="70" extrusionOk="0">
                    <a:moveTo>
                      <a:pt x="0" y="21"/>
                    </a:moveTo>
                    <a:cubicBezTo>
                      <a:pt x="0" y="19"/>
                      <a:pt x="2" y="16"/>
                      <a:pt x="4" y="15"/>
                    </a:cubicBezTo>
                    <a:cubicBezTo>
                      <a:pt x="49" y="1"/>
                      <a:pt x="49" y="1"/>
                      <a:pt x="49" y="1"/>
                    </a:cubicBezTo>
                    <a:cubicBezTo>
                      <a:pt x="50" y="0"/>
                      <a:pt x="51" y="0"/>
                      <a:pt x="52" y="1"/>
                    </a:cubicBezTo>
                    <a:cubicBezTo>
                      <a:pt x="53" y="2"/>
                      <a:pt x="53" y="3"/>
                      <a:pt x="53" y="4"/>
                    </a:cubicBezTo>
                    <a:cubicBezTo>
                      <a:pt x="53" y="65"/>
                      <a:pt x="53" y="65"/>
                      <a:pt x="53" y="65"/>
                    </a:cubicBezTo>
                    <a:cubicBezTo>
                      <a:pt x="53" y="68"/>
                      <a:pt x="51" y="70"/>
                      <a:pt x="49" y="70"/>
                    </a:cubicBezTo>
                    <a:cubicBezTo>
                      <a:pt x="5" y="70"/>
                      <a:pt x="5" y="70"/>
                      <a:pt x="5" y="70"/>
                    </a:cubicBezTo>
                    <a:cubicBezTo>
                      <a:pt x="2" y="70"/>
                      <a:pt x="0" y="68"/>
                      <a:pt x="0" y="65"/>
                    </a:cubicBezTo>
                    <a:lnTo>
                      <a:pt x="0" y="21"/>
                    </a:lnTo>
                    <a:close/>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48" name="Google Shape;1348;p28"/>
              <p:cNvSpPr/>
              <p:nvPr/>
            </p:nvSpPr>
            <p:spPr>
              <a:xfrm>
                <a:off x="3586" y="839"/>
                <a:ext cx="42" cy="30"/>
              </a:xfrm>
              <a:custGeom>
                <a:avLst/>
                <a:gdLst/>
                <a:ahLst/>
                <a:cxnLst/>
                <a:rect l="l" t="t" r="r" b="b"/>
                <a:pathLst>
                  <a:path w="25" h="18" extrusionOk="0">
                    <a:moveTo>
                      <a:pt x="0" y="18"/>
                    </a:moveTo>
                    <a:cubicBezTo>
                      <a:pt x="13" y="18"/>
                      <a:pt x="13" y="18"/>
                      <a:pt x="13" y="18"/>
                    </a:cubicBezTo>
                    <a:cubicBezTo>
                      <a:pt x="16" y="18"/>
                      <a:pt x="18" y="16"/>
                      <a:pt x="20" y="14"/>
                    </a:cubicBezTo>
                    <a:cubicBezTo>
                      <a:pt x="25" y="4"/>
                      <a:pt x="25" y="4"/>
                      <a:pt x="25" y="4"/>
                    </a:cubicBezTo>
                    <a:cubicBezTo>
                      <a:pt x="25" y="3"/>
                      <a:pt x="25" y="2"/>
                      <a:pt x="25" y="1"/>
                    </a:cubicBezTo>
                    <a:cubicBezTo>
                      <a:pt x="24" y="1"/>
                      <a:pt x="23" y="0"/>
                      <a:pt x="22" y="0"/>
                    </a:cubicBezTo>
                    <a:cubicBezTo>
                      <a:pt x="0" y="0"/>
                      <a:pt x="0" y="0"/>
                      <a:pt x="0" y="0"/>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49" name="Google Shape;1349;p28"/>
              <p:cNvSpPr/>
              <p:nvPr/>
            </p:nvSpPr>
            <p:spPr>
              <a:xfrm>
                <a:off x="3290" y="1032"/>
                <a:ext cx="178" cy="74"/>
              </a:xfrm>
              <a:custGeom>
                <a:avLst/>
                <a:gdLst/>
                <a:ahLst/>
                <a:cxnLst/>
                <a:rect l="l" t="t" r="r" b="b"/>
                <a:pathLst>
                  <a:path w="106" h="44" extrusionOk="0">
                    <a:moveTo>
                      <a:pt x="0" y="4"/>
                    </a:moveTo>
                    <a:cubicBezTo>
                      <a:pt x="0" y="2"/>
                      <a:pt x="2" y="0"/>
                      <a:pt x="4" y="0"/>
                    </a:cubicBezTo>
                    <a:cubicBezTo>
                      <a:pt x="101" y="0"/>
                      <a:pt x="101" y="0"/>
                      <a:pt x="101" y="0"/>
                    </a:cubicBezTo>
                    <a:cubicBezTo>
                      <a:pt x="104" y="0"/>
                      <a:pt x="106" y="2"/>
                      <a:pt x="106" y="4"/>
                    </a:cubicBezTo>
                    <a:cubicBezTo>
                      <a:pt x="106" y="39"/>
                      <a:pt x="106" y="39"/>
                      <a:pt x="106" y="39"/>
                    </a:cubicBezTo>
                    <a:cubicBezTo>
                      <a:pt x="106" y="42"/>
                      <a:pt x="104" y="44"/>
                      <a:pt x="101" y="44"/>
                    </a:cubicBezTo>
                    <a:cubicBezTo>
                      <a:pt x="4" y="44"/>
                      <a:pt x="4" y="44"/>
                      <a:pt x="4" y="44"/>
                    </a:cubicBezTo>
                    <a:cubicBezTo>
                      <a:pt x="2" y="44"/>
                      <a:pt x="0" y="42"/>
                      <a:pt x="0" y="39"/>
                    </a:cubicBezTo>
                    <a:lnTo>
                      <a:pt x="0" y="4"/>
                    </a:lnTo>
                    <a:close/>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350" name="Google Shape;1350;p28"/>
              <p:cNvCxnSpPr/>
              <p:nvPr/>
            </p:nvCxnSpPr>
            <p:spPr>
              <a:xfrm>
                <a:off x="3333" y="1032"/>
                <a:ext cx="0" cy="74"/>
              </a:xfrm>
              <a:prstGeom prst="straightConnector1">
                <a:avLst/>
              </a:prstGeom>
              <a:noFill/>
              <a:ln w="12700" cap="rnd" cmpd="sng">
                <a:solidFill>
                  <a:srgbClr val="E41165"/>
                </a:solidFill>
                <a:prstDash val="solid"/>
                <a:round/>
                <a:headEnd type="none" w="med" len="med"/>
                <a:tailEnd type="none" w="med" len="med"/>
              </a:ln>
            </p:spPr>
          </p:cxnSp>
          <p:cxnSp>
            <p:nvCxnSpPr>
              <p:cNvPr id="1351" name="Google Shape;1351;p28"/>
              <p:cNvCxnSpPr/>
              <p:nvPr/>
            </p:nvCxnSpPr>
            <p:spPr>
              <a:xfrm>
                <a:off x="3379" y="1032"/>
                <a:ext cx="0" cy="74"/>
              </a:xfrm>
              <a:prstGeom prst="straightConnector1">
                <a:avLst/>
              </a:prstGeom>
              <a:noFill/>
              <a:ln w="12700" cap="rnd" cmpd="sng">
                <a:solidFill>
                  <a:srgbClr val="E41165"/>
                </a:solidFill>
                <a:prstDash val="solid"/>
                <a:round/>
                <a:headEnd type="none" w="med" len="med"/>
                <a:tailEnd type="none" w="med" len="med"/>
              </a:ln>
            </p:spPr>
          </p:cxnSp>
          <p:cxnSp>
            <p:nvCxnSpPr>
              <p:cNvPr id="1352" name="Google Shape;1352;p28"/>
              <p:cNvCxnSpPr/>
              <p:nvPr/>
            </p:nvCxnSpPr>
            <p:spPr>
              <a:xfrm>
                <a:off x="3423" y="1032"/>
                <a:ext cx="0" cy="74"/>
              </a:xfrm>
              <a:prstGeom prst="straightConnector1">
                <a:avLst/>
              </a:prstGeom>
              <a:noFill/>
              <a:ln w="12700" cap="rnd" cmpd="sng">
                <a:solidFill>
                  <a:srgbClr val="E41165"/>
                </a:solidFill>
                <a:prstDash val="solid"/>
                <a:round/>
                <a:headEnd type="none" w="med" len="med"/>
                <a:tailEnd type="none" w="med" len="med"/>
              </a:ln>
            </p:spPr>
          </p:cxnSp>
          <p:sp>
            <p:nvSpPr>
              <p:cNvPr id="1353" name="Google Shape;1353;p28"/>
              <p:cNvSpPr/>
              <p:nvPr/>
            </p:nvSpPr>
            <p:spPr>
              <a:xfrm>
                <a:off x="3496" y="779"/>
                <a:ext cx="53" cy="45"/>
              </a:xfrm>
              <a:custGeom>
                <a:avLst/>
                <a:gdLst/>
                <a:ahLst/>
                <a:cxnLst/>
                <a:rect l="l" t="t" r="r" b="b"/>
                <a:pathLst>
                  <a:path w="31" h="27" extrusionOk="0">
                    <a:moveTo>
                      <a:pt x="0" y="27"/>
                    </a:moveTo>
                    <a:cubicBezTo>
                      <a:pt x="27" y="27"/>
                      <a:pt x="27" y="27"/>
                      <a:pt x="27" y="27"/>
                    </a:cubicBezTo>
                    <a:cubicBezTo>
                      <a:pt x="29" y="27"/>
                      <a:pt x="31" y="25"/>
                      <a:pt x="31" y="23"/>
                    </a:cubicBezTo>
                    <a:cubicBezTo>
                      <a:pt x="31" y="0"/>
                      <a:pt x="31" y="0"/>
                      <a:pt x="31" y="0"/>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354" name="Google Shape;1354;p28"/>
            <p:cNvGrpSpPr/>
            <p:nvPr/>
          </p:nvGrpSpPr>
          <p:grpSpPr>
            <a:xfrm>
              <a:off x="7281280" y="1163748"/>
              <a:ext cx="297764" cy="202699"/>
              <a:chOff x="3662" y="1540"/>
              <a:chExt cx="348" cy="228"/>
            </a:xfrm>
          </p:grpSpPr>
          <p:sp>
            <p:nvSpPr>
              <p:cNvPr id="1355" name="Google Shape;1355;p28"/>
              <p:cNvSpPr/>
              <p:nvPr/>
            </p:nvSpPr>
            <p:spPr>
              <a:xfrm>
                <a:off x="3662" y="1540"/>
                <a:ext cx="319" cy="198"/>
              </a:xfrm>
              <a:custGeom>
                <a:avLst/>
                <a:gdLst/>
                <a:ahLst/>
                <a:cxnLst/>
                <a:rect l="l" t="t" r="r" b="b"/>
                <a:pathLst>
                  <a:path w="162" h="100" extrusionOk="0">
                    <a:moveTo>
                      <a:pt x="0" y="100"/>
                    </a:moveTo>
                    <a:cubicBezTo>
                      <a:pt x="142" y="100"/>
                      <a:pt x="142" y="100"/>
                      <a:pt x="142" y="100"/>
                    </a:cubicBezTo>
                    <a:cubicBezTo>
                      <a:pt x="153" y="100"/>
                      <a:pt x="162" y="91"/>
                      <a:pt x="162" y="81"/>
                    </a:cubicBezTo>
                    <a:cubicBezTo>
                      <a:pt x="162" y="71"/>
                      <a:pt x="162" y="73"/>
                      <a:pt x="100" y="9"/>
                    </a:cubicBezTo>
                    <a:cubicBezTo>
                      <a:pt x="92" y="3"/>
                      <a:pt x="81" y="0"/>
                      <a:pt x="71" y="0"/>
                    </a:cubicBezTo>
                    <a:cubicBezTo>
                      <a:pt x="0" y="0"/>
                      <a:pt x="0" y="0"/>
                      <a:pt x="0" y="0"/>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56" name="Google Shape;1356;p28"/>
              <p:cNvSpPr/>
              <p:nvPr/>
            </p:nvSpPr>
            <p:spPr>
              <a:xfrm>
                <a:off x="3744" y="1586"/>
                <a:ext cx="199" cy="61"/>
              </a:xfrm>
              <a:custGeom>
                <a:avLst/>
                <a:gdLst/>
                <a:ahLst/>
                <a:cxnLst/>
                <a:rect l="l" t="t" r="r" b="b"/>
                <a:pathLst>
                  <a:path w="101" h="31" extrusionOk="0">
                    <a:moveTo>
                      <a:pt x="101" y="31"/>
                    </a:moveTo>
                    <a:cubicBezTo>
                      <a:pt x="39" y="31"/>
                      <a:pt x="39" y="31"/>
                      <a:pt x="39" y="31"/>
                    </a:cubicBezTo>
                    <a:cubicBezTo>
                      <a:pt x="33" y="31"/>
                      <a:pt x="27" y="28"/>
                      <a:pt x="23" y="23"/>
                    </a:cubicBezTo>
                    <a:cubicBezTo>
                      <a:pt x="0" y="0"/>
                      <a:pt x="0" y="0"/>
                      <a:pt x="0" y="0"/>
                    </a:cubicBezTo>
                    <a:cubicBezTo>
                      <a:pt x="71" y="0"/>
                      <a:pt x="71" y="0"/>
                      <a:pt x="71" y="0"/>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57" name="Google Shape;1357;p28"/>
              <p:cNvSpPr/>
              <p:nvPr/>
            </p:nvSpPr>
            <p:spPr>
              <a:xfrm>
                <a:off x="3912" y="1655"/>
                <a:ext cx="39" cy="83"/>
              </a:xfrm>
              <a:custGeom>
                <a:avLst/>
                <a:gdLst/>
                <a:ahLst/>
                <a:cxnLst/>
                <a:rect l="l" t="t" r="r" b="b"/>
                <a:pathLst>
                  <a:path w="20" h="42" extrusionOk="0">
                    <a:moveTo>
                      <a:pt x="20" y="0"/>
                    </a:moveTo>
                    <a:cubicBezTo>
                      <a:pt x="9" y="4"/>
                      <a:pt x="0" y="14"/>
                      <a:pt x="0" y="27"/>
                    </a:cubicBezTo>
                    <a:cubicBezTo>
                      <a:pt x="0" y="32"/>
                      <a:pt x="2" y="37"/>
                      <a:pt x="5" y="42"/>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58" name="Google Shape;1358;p28"/>
              <p:cNvSpPr/>
              <p:nvPr/>
            </p:nvSpPr>
            <p:spPr>
              <a:xfrm>
                <a:off x="3662" y="1693"/>
                <a:ext cx="143" cy="45"/>
              </a:xfrm>
              <a:custGeom>
                <a:avLst/>
                <a:gdLst/>
                <a:ahLst/>
                <a:cxnLst/>
                <a:rect l="l" t="t" r="r" b="b"/>
                <a:pathLst>
                  <a:path w="73" h="23" extrusionOk="0">
                    <a:moveTo>
                      <a:pt x="73" y="23"/>
                    </a:moveTo>
                    <a:cubicBezTo>
                      <a:pt x="54" y="4"/>
                      <a:pt x="54" y="4"/>
                      <a:pt x="54" y="4"/>
                    </a:cubicBezTo>
                    <a:cubicBezTo>
                      <a:pt x="50" y="1"/>
                      <a:pt x="46" y="0"/>
                      <a:pt x="42" y="0"/>
                    </a:cubicBezTo>
                    <a:cubicBezTo>
                      <a:pt x="0" y="0"/>
                      <a:pt x="0" y="0"/>
                      <a:pt x="0" y="0"/>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359" name="Google Shape;1359;p28"/>
              <p:cNvCxnSpPr/>
              <p:nvPr/>
            </p:nvCxnSpPr>
            <p:spPr>
              <a:xfrm rot="10800000">
                <a:off x="3662" y="1768"/>
                <a:ext cx="348" cy="0"/>
              </a:xfrm>
              <a:prstGeom prst="straightConnector1">
                <a:avLst/>
              </a:prstGeom>
              <a:noFill/>
              <a:ln w="12700" cap="rnd" cmpd="sng">
                <a:solidFill>
                  <a:srgbClr val="E41165"/>
                </a:solidFill>
                <a:prstDash val="solid"/>
                <a:round/>
                <a:headEnd type="none" w="med" len="med"/>
                <a:tailEnd type="none" w="med" len="med"/>
              </a:ln>
            </p:spPr>
          </p:cxnSp>
          <p:sp>
            <p:nvSpPr>
              <p:cNvPr id="1360" name="Google Shape;1360;p28"/>
              <p:cNvSpPr/>
              <p:nvPr/>
            </p:nvSpPr>
            <p:spPr>
              <a:xfrm>
                <a:off x="3798" y="1738"/>
                <a:ext cx="45" cy="24"/>
              </a:xfrm>
              <a:custGeom>
                <a:avLst/>
                <a:gdLst/>
                <a:ahLst/>
                <a:cxnLst/>
                <a:rect l="l" t="t" r="r" b="b"/>
                <a:pathLst>
                  <a:path w="23" h="12" extrusionOk="0">
                    <a:moveTo>
                      <a:pt x="0" y="0"/>
                    </a:moveTo>
                    <a:cubicBezTo>
                      <a:pt x="0" y="6"/>
                      <a:pt x="5" y="12"/>
                      <a:pt x="12" y="12"/>
                    </a:cubicBezTo>
                    <a:cubicBezTo>
                      <a:pt x="18" y="12"/>
                      <a:pt x="23" y="6"/>
                      <a:pt x="23" y="0"/>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61" name="Google Shape;1361;p28"/>
              <p:cNvSpPr/>
              <p:nvPr/>
            </p:nvSpPr>
            <p:spPr>
              <a:xfrm>
                <a:off x="3721" y="1738"/>
                <a:ext cx="47" cy="24"/>
              </a:xfrm>
              <a:custGeom>
                <a:avLst/>
                <a:gdLst/>
                <a:ahLst/>
                <a:cxnLst/>
                <a:rect l="l" t="t" r="r" b="b"/>
                <a:pathLst>
                  <a:path w="24" h="12" extrusionOk="0">
                    <a:moveTo>
                      <a:pt x="0" y="0"/>
                    </a:moveTo>
                    <a:cubicBezTo>
                      <a:pt x="0" y="6"/>
                      <a:pt x="6" y="12"/>
                      <a:pt x="12" y="12"/>
                    </a:cubicBezTo>
                    <a:cubicBezTo>
                      <a:pt x="18" y="12"/>
                      <a:pt x="24" y="6"/>
                      <a:pt x="24" y="0"/>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362" name="Google Shape;1362;p28"/>
            <p:cNvGrpSpPr/>
            <p:nvPr/>
          </p:nvGrpSpPr>
          <p:grpSpPr>
            <a:xfrm>
              <a:off x="7347165" y="1842965"/>
              <a:ext cx="271238" cy="196475"/>
              <a:chOff x="3739" y="2304"/>
              <a:chExt cx="317" cy="221"/>
            </a:xfrm>
          </p:grpSpPr>
          <p:sp>
            <p:nvSpPr>
              <p:cNvPr id="1363" name="Google Shape;1363;p28"/>
              <p:cNvSpPr/>
              <p:nvPr/>
            </p:nvSpPr>
            <p:spPr>
              <a:xfrm>
                <a:off x="3895" y="2344"/>
                <a:ext cx="125" cy="125"/>
              </a:xfrm>
              <a:custGeom>
                <a:avLst/>
                <a:gdLst/>
                <a:ahLst/>
                <a:cxnLst/>
                <a:rect l="l" t="t" r="r" b="b"/>
                <a:pathLst>
                  <a:path w="63" h="62" extrusionOk="0">
                    <a:moveTo>
                      <a:pt x="63" y="35"/>
                    </a:moveTo>
                    <a:cubicBezTo>
                      <a:pt x="63" y="7"/>
                      <a:pt x="63" y="7"/>
                      <a:pt x="63" y="7"/>
                    </a:cubicBezTo>
                    <a:cubicBezTo>
                      <a:pt x="63" y="3"/>
                      <a:pt x="60" y="0"/>
                      <a:pt x="56" y="0"/>
                    </a:cubicBezTo>
                    <a:cubicBezTo>
                      <a:pt x="35" y="0"/>
                      <a:pt x="35" y="0"/>
                      <a:pt x="35" y="0"/>
                    </a:cubicBezTo>
                    <a:cubicBezTo>
                      <a:pt x="28" y="0"/>
                      <a:pt x="22" y="4"/>
                      <a:pt x="18" y="9"/>
                    </a:cubicBezTo>
                    <a:cubicBezTo>
                      <a:pt x="3" y="30"/>
                      <a:pt x="3" y="30"/>
                      <a:pt x="3" y="30"/>
                    </a:cubicBezTo>
                    <a:cubicBezTo>
                      <a:pt x="1" y="33"/>
                      <a:pt x="0" y="37"/>
                      <a:pt x="0" y="41"/>
                    </a:cubicBezTo>
                    <a:cubicBezTo>
                      <a:pt x="0" y="62"/>
                      <a:pt x="0" y="62"/>
                      <a:pt x="0" y="62"/>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364" name="Google Shape;1364;p28"/>
              <p:cNvCxnSpPr/>
              <p:nvPr/>
            </p:nvCxnSpPr>
            <p:spPr>
              <a:xfrm rot="10800000">
                <a:off x="3956" y="2497"/>
                <a:ext cx="42" cy="0"/>
              </a:xfrm>
              <a:prstGeom prst="straightConnector1">
                <a:avLst/>
              </a:prstGeom>
              <a:noFill/>
              <a:ln w="12700" cap="rnd" cmpd="sng">
                <a:solidFill>
                  <a:srgbClr val="E41165"/>
                </a:solidFill>
                <a:prstDash val="solid"/>
                <a:round/>
                <a:headEnd type="none" w="med" len="med"/>
                <a:tailEnd type="none" w="med" len="med"/>
              </a:ln>
            </p:spPr>
          </p:cxnSp>
          <p:sp>
            <p:nvSpPr>
              <p:cNvPr id="1365" name="Google Shape;1365;p28"/>
              <p:cNvSpPr/>
              <p:nvPr/>
            </p:nvSpPr>
            <p:spPr>
              <a:xfrm>
                <a:off x="3938" y="2415"/>
                <a:ext cx="110" cy="64"/>
              </a:xfrm>
              <a:custGeom>
                <a:avLst/>
                <a:gdLst/>
                <a:ahLst/>
                <a:cxnLst/>
                <a:rect l="l" t="t" r="r" b="b"/>
                <a:pathLst>
                  <a:path w="55" h="32" extrusionOk="0">
                    <a:moveTo>
                      <a:pt x="0" y="23"/>
                    </a:moveTo>
                    <a:cubicBezTo>
                      <a:pt x="21" y="2"/>
                      <a:pt x="21" y="2"/>
                      <a:pt x="21" y="2"/>
                    </a:cubicBezTo>
                    <a:cubicBezTo>
                      <a:pt x="23" y="1"/>
                      <a:pt x="24" y="0"/>
                      <a:pt x="26" y="0"/>
                    </a:cubicBezTo>
                    <a:cubicBezTo>
                      <a:pt x="48" y="0"/>
                      <a:pt x="48" y="0"/>
                      <a:pt x="48" y="0"/>
                    </a:cubicBezTo>
                    <a:cubicBezTo>
                      <a:pt x="52" y="0"/>
                      <a:pt x="55" y="3"/>
                      <a:pt x="55" y="7"/>
                    </a:cubicBezTo>
                    <a:cubicBezTo>
                      <a:pt x="55" y="32"/>
                      <a:pt x="55" y="32"/>
                      <a:pt x="55" y="32"/>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66" name="Google Shape;1366;p28"/>
              <p:cNvSpPr/>
              <p:nvPr/>
            </p:nvSpPr>
            <p:spPr>
              <a:xfrm>
                <a:off x="3887" y="2457"/>
                <a:ext cx="69" cy="68"/>
              </a:xfrm>
              <a:prstGeom prst="ellipse">
                <a:avLst/>
              </a:pr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67" name="Google Shape;1367;p28"/>
              <p:cNvSpPr/>
              <p:nvPr/>
            </p:nvSpPr>
            <p:spPr>
              <a:xfrm>
                <a:off x="3998" y="2469"/>
                <a:ext cx="58" cy="56"/>
              </a:xfrm>
              <a:prstGeom prst="ellipse">
                <a:avLst/>
              </a:pr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68" name="Google Shape;1368;p28"/>
              <p:cNvSpPr/>
              <p:nvPr/>
            </p:nvSpPr>
            <p:spPr>
              <a:xfrm>
                <a:off x="3767" y="2304"/>
                <a:ext cx="84" cy="221"/>
              </a:xfrm>
              <a:custGeom>
                <a:avLst/>
                <a:gdLst/>
                <a:ahLst/>
                <a:cxnLst/>
                <a:rect l="l" t="t" r="r" b="b"/>
                <a:pathLst>
                  <a:path w="42" h="110" extrusionOk="0">
                    <a:moveTo>
                      <a:pt x="42" y="0"/>
                    </a:moveTo>
                    <a:cubicBezTo>
                      <a:pt x="42" y="103"/>
                      <a:pt x="42" y="103"/>
                      <a:pt x="42" y="103"/>
                    </a:cubicBezTo>
                    <a:cubicBezTo>
                      <a:pt x="42" y="107"/>
                      <a:pt x="39" y="110"/>
                      <a:pt x="35" y="110"/>
                    </a:cubicBezTo>
                    <a:cubicBezTo>
                      <a:pt x="0" y="110"/>
                      <a:pt x="0" y="110"/>
                      <a:pt x="0" y="110"/>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69" name="Google Shape;1369;p28"/>
              <p:cNvSpPr/>
              <p:nvPr/>
            </p:nvSpPr>
            <p:spPr>
              <a:xfrm>
                <a:off x="3739" y="2415"/>
                <a:ext cx="84" cy="82"/>
              </a:xfrm>
              <a:custGeom>
                <a:avLst/>
                <a:gdLst/>
                <a:ahLst/>
                <a:cxnLst/>
                <a:rect l="l" t="t" r="r" b="b"/>
                <a:pathLst>
                  <a:path w="42" h="41" extrusionOk="0">
                    <a:moveTo>
                      <a:pt x="0" y="7"/>
                    </a:moveTo>
                    <a:cubicBezTo>
                      <a:pt x="0" y="3"/>
                      <a:pt x="3" y="0"/>
                      <a:pt x="7" y="0"/>
                    </a:cubicBezTo>
                    <a:cubicBezTo>
                      <a:pt x="35" y="0"/>
                      <a:pt x="35" y="0"/>
                      <a:pt x="35" y="0"/>
                    </a:cubicBezTo>
                    <a:cubicBezTo>
                      <a:pt x="39" y="0"/>
                      <a:pt x="42" y="3"/>
                      <a:pt x="42" y="7"/>
                    </a:cubicBezTo>
                    <a:cubicBezTo>
                      <a:pt x="42" y="34"/>
                      <a:pt x="42" y="34"/>
                      <a:pt x="42" y="34"/>
                    </a:cubicBezTo>
                    <a:cubicBezTo>
                      <a:pt x="42" y="38"/>
                      <a:pt x="39" y="41"/>
                      <a:pt x="35" y="41"/>
                    </a:cubicBezTo>
                    <a:cubicBezTo>
                      <a:pt x="7" y="41"/>
                      <a:pt x="7" y="41"/>
                      <a:pt x="7" y="41"/>
                    </a:cubicBezTo>
                    <a:cubicBezTo>
                      <a:pt x="3" y="41"/>
                      <a:pt x="0" y="38"/>
                      <a:pt x="0" y="34"/>
                    </a:cubicBezTo>
                    <a:lnTo>
                      <a:pt x="0" y="7"/>
                    </a:lnTo>
                    <a:close/>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370" name="Google Shape;1370;p28"/>
              <p:cNvCxnSpPr/>
              <p:nvPr/>
            </p:nvCxnSpPr>
            <p:spPr>
              <a:xfrm>
                <a:off x="3781" y="2469"/>
                <a:ext cx="22" cy="0"/>
              </a:xfrm>
              <a:prstGeom prst="straightConnector1">
                <a:avLst/>
              </a:prstGeom>
              <a:noFill/>
              <a:ln w="12700" cap="rnd" cmpd="sng">
                <a:solidFill>
                  <a:srgbClr val="E41165"/>
                </a:solidFill>
                <a:prstDash val="solid"/>
                <a:round/>
                <a:headEnd type="none" w="med" len="med"/>
                <a:tailEnd type="none" w="med" len="med"/>
              </a:ln>
            </p:spPr>
          </p:cxnSp>
        </p:grpSp>
        <p:sp>
          <p:nvSpPr>
            <p:cNvPr id="1371" name="Google Shape;1371;p28"/>
            <p:cNvSpPr txBox="1"/>
            <p:nvPr/>
          </p:nvSpPr>
          <p:spPr>
            <a:xfrm>
              <a:off x="7437523" y="467399"/>
              <a:ext cx="939778"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dk1"/>
                  </a:solidFill>
                  <a:latin typeface="Calibri"/>
                  <a:ea typeface="Calibri"/>
                  <a:cs typeface="Calibri"/>
                  <a:sym typeface="Calibri"/>
                </a:rPr>
                <a:t>Lorem ipsum</a:t>
              </a:r>
              <a:endParaRPr sz="7200">
                <a:solidFill>
                  <a:schemeClr val="dk1"/>
                </a:solidFill>
                <a:latin typeface="Calibri"/>
                <a:ea typeface="Calibri"/>
                <a:cs typeface="Calibri"/>
                <a:sym typeface="Calibri"/>
              </a:endParaRPr>
            </a:p>
          </p:txBody>
        </p:sp>
        <p:sp>
          <p:nvSpPr>
            <p:cNvPr id="1372" name="Google Shape;1372;p28"/>
            <p:cNvSpPr txBox="1"/>
            <p:nvPr/>
          </p:nvSpPr>
          <p:spPr>
            <a:xfrm>
              <a:off x="7759844" y="1172209"/>
              <a:ext cx="105990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Rail freight XXX</a:t>
              </a:r>
              <a:endParaRPr sz="1800">
                <a:solidFill>
                  <a:schemeClr val="dk1"/>
                </a:solidFill>
                <a:latin typeface="Calibri"/>
                <a:ea typeface="Calibri"/>
                <a:cs typeface="Calibri"/>
                <a:sym typeface="Calibri"/>
              </a:endParaRPr>
            </a:p>
          </p:txBody>
        </p:sp>
        <p:sp>
          <p:nvSpPr>
            <p:cNvPr id="1373" name="Google Shape;1373;p28"/>
            <p:cNvSpPr txBox="1"/>
            <p:nvPr/>
          </p:nvSpPr>
          <p:spPr>
            <a:xfrm>
              <a:off x="7698962" y="1799712"/>
              <a:ext cx="928459"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dk1"/>
                  </a:solidFill>
                  <a:latin typeface="Calibri"/>
                  <a:ea typeface="Calibri"/>
                  <a:cs typeface="Calibri"/>
                  <a:sym typeface="Calibri"/>
                </a:rPr>
                <a:t>Lorem ipsum</a:t>
              </a:r>
              <a:endParaRPr sz="7200">
                <a:solidFill>
                  <a:schemeClr val="dk1"/>
                </a:solidFill>
                <a:latin typeface="Calibri"/>
                <a:ea typeface="Calibri"/>
                <a:cs typeface="Calibri"/>
                <a:sym typeface="Calibri"/>
              </a:endParaRPr>
            </a:p>
          </p:txBody>
        </p:sp>
        <p:sp>
          <p:nvSpPr>
            <p:cNvPr id="1374" name="Google Shape;1374;p28"/>
            <p:cNvSpPr txBox="1"/>
            <p:nvPr/>
          </p:nvSpPr>
          <p:spPr>
            <a:xfrm>
              <a:off x="6228534" y="2217836"/>
              <a:ext cx="117692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On an average, …</a:t>
              </a:r>
              <a:endParaRPr sz="3200">
                <a:solidFill>
                  <a:schemeClr val="dk1"/>
                </a:solidFill>
                <a:latin typeface="Calibri"/>
                <a:ea typeface="Calibri"/>
                <a:cs typeface="Calibri"/>
                <a:sym typeface="Calibri"/>
              </a:endParaRPr>
            </a:p>
          </p:txBody>
        </p:sp>
        <p:sp>
          <p:nvSpPr>
            <p:cNvPr id="1375" name="Google Shape;1375;p28"/>
            <p:cNvSpPr txBox="1"/>
            <p:nvPr/>
          </p:nvSpPr>
          <p:spPr>
            <a:xfrm>
              <a:off x="4881975" y="1802072"/>
              <a:ext cx="928459"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dk1"/>
                  </a:solidFill>
                  <a:latin typeface="Calibri"/>
                  <a:ea typeface="Calibri"/>
                  <a:cs typeface="Calibri"/>
                  <a:sym typeface="Calibri"/>
                </a:rPr>
                <a:t>Lorem ipsum</a:t>
              </a:r>
              <a:endParaRPr sz="7200">
                <a:solidFill>
                  <a:schemeClr val="dk1"/>
                </a:solidFill>
                <a:latin typeface="Calibri"/>
                <a:ea typeface="Calibri"/>
                <a:cs typeface="Calibri"/>
                <a:sym typeface="Calibri"/>
              </a:endParaRPr>
            </a:p>
          </p:txBody>
        </p:sp>
        <p:sp>
          <p:nvSpPr>
            <p:cNvPr id="1376" name="Google Shape;1376;p28"/>
            <p:cNvSpPr txBox="1"/>
            <p:nvPr/>
          </p:nvSpPr>
          <p:spPr>
            <a:xfrm>
              <a:off x="5103570" y="615239"/>
              <a:ext cx="894797"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chemeClr val="dk1"/>
                  </a:solidFill>
                  <a:latin typeface="Calibri"/>
                  <a:ea typeface="Calibri"/>
                  <a:cs typeface="Calibri"/>
                  <a:sym typeface="Calibri"/>
                </a:rPr>
                <a:t>Lorem ipsum</a:t>
              </a:r>
              <a:endParaRPr sz="6600">
                <a:solidFill>
                  <a:schemeClr val="dk1"/>
                </a:solidFill>
                <a:latin typeface="Calibri"/>
                <a:ea typeface="Calibri"/>
                <a:cs typeface="Calibri"/>
                <a:sym typeface="Calibri"/>
              </a:endParaRPr>
            </a:p>
          </p:txBody>
        </p:sp>
      </p:grpSp>
      <p:sp>
        <p:nvSpPr>
          <p:cNvPr id="1377" name="Google Shape;1377;p28"/>
          <p:cNvSpPr/>
          <p:nvPr/>
        </p:nvSpPr>
        <p:spPr>
          <a:xfrm>
            <a:off x="4805805" y="107915"/>
            <a:ext cx="4104876" cy="2463837"/>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1378" name="Google Shape;1378;p28"/>
          <p:cNvSpPr/>
          <p:nvPr/>
        </p:nvSpPr>
        <p:spPr>
          <a:xfrm>
            <a:off x="4802873" y="2686033"/>
            <a:ext cx="4104876" cy="2049092"/>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grpSp>
        <p:nvGrpSpPr>
          <p:cNvPr id="1379" name="Google Shape;1379;p28"/>
          <p:cNvGrpSpPr/>
          <p:nvPr/>
        </p:nvGrpSpPr>
        <p:grpSpPr>
          <a:xfrm>
            <a:off x="5598189" y="2714551"/>
            <a:ext cx="2146448" cy="1712399"/>
            <a:chOff x="2603117" y="845820"/>
            <a:chExt cx="3600074" cy="2977220"/>
          </a:xfrm>
        </p:grpSpPr>
        <p:sp>
          <p:nvSpPr>
            <p:cNvPr id="1380" name="Google Shape;1380;p28"/>
            <p:cNvSpPr/>
            <p:nvPr/>
          </p:nvSpPr>
          <p:spPr>
            <a:xfrm>
              <a:off x="2603117" y="2266516"/>
              <a:ext cx="1058485" cy="1058486"/>
            </a:xfrm>
            <a:prstGeom prst="ellipse">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81" name="Google Shape;1381;p28"/>
            <p:cNvSpPr/>
            <p:nvPr/>
          </p:nvSpPr>
          <p:spPr>
            <a:xfrm>
              <a:off x="3783971" y="2199213"/>
              <a:ext cx="1563866" cy="1564748"/>
            </a:xfrm>
            <a:prstGeom prst="ellipse">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82" name="Google Shape;1382;p28"/>
            <p:cNvSpPr/>
            <p:nvPr/>
          </p:nvSpPr>
          <p:spPr>
            <a:xfrm>
              <a:off x="5423705" y="3042331"/>
              <a:ext cx="779486" cy="780709"/>
            </a:xfrm>
            <a:prstGeom prst="ellipse">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83" name="Google Shape;1383;p28"/>
            <p:cNvSpPr/>
            <p:nvPr/>
          </p:nvSpPr>
          <p:spPr>
            <a:xfrm>
              <a:off x="5290323" y="1939793"/>
              <a:ext cx="877381" cy="882276"/>
            </a:xfrm>
            <a:prstGeom prst="ellipse">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84" name="Google Shape;1384;p28"/>
            <p:cNvSpPr/>
            <p:nvPr/>
          </p:nvSpPr>
          <p:spPr>
            <a:xfrm>
              <a:off x="4616075" y="845820"/>
              <a:ext cx="1179630" cy="1177085"/>
            </a:xfrm>
            <a:prstGeom prst="ellipse">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85" name="Google Shape;1385;p28"/>
            <p:cNvSpPr/>
            <p:nvPr/>
          </p:nvSpPr>
          <p:spPr>
            <a:xfrm>
              <a:off x="3304287" y="1107688"/>
              <a:ext cx="1180854" cy="1182077"/>
            </a:xfrm>
            <a:prstGeom prst="ellipse">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386" name="Google Shape;1386;p28"/>
          <p:cNvGrpSpPr/>
          <p:nvPr/>
        </p:nvGrpSpPr>
        <p:grpSpPr>
          <a:xfrm>
            <a:off x="6546115" y="3772088"/>
            <a:ext cx="444666" cy="341770"/>
            <a:chOff x="2534" y="1292"/>
            <a:chExt cx="674" cy="537"/>
          </a:xfrm>
        </p:grpSpPr>
        <p:sp>
          <p:nvSpPr>
            <p:cNvPr id="1387" name="Google Shape;1387;p28"/>
            <p:cNvSpPr/>
            <p:nvPr/>
          </p:nvSpPr>
          <p:spPr>
            <a:xfrm>
              <a:off x="2787" y="1563"/>
              <a:ext cx="421" cy="266"/>
            </a:xfrm>
            <a:custGeom>
              <a:avLst/>
              <a:gdLst/>
              <a:ahLst/>
              <a:cxnLst/>
              <a:rect l="l" t="t" r="r" b="b"/>
              <a:pathLst>
                <a:path w="176" h="111" extrusionOk="0">
                  <a:moveTo>
                    <a:pt x="160" y="2"/>
                  </a:moveTo>
                  <a:cubicBezTo>
                    <a:pt x="167" y="3"/>
                    <a:pt x="173" y="8"/>
                    <a:pt x="175" y="15"/>
                  </a:cubicBezTo>
                  <a:cubicBezTo>
                    <a:pt x="176" y="17"/>
                    <a:pt x="176" y="19"/>
                    <a:pt x="176" y="21"/>
                  </a:cubicBezTo>
                  <a:cubicBezTo>
                    <a:pt x="176" y="28"/>
                    <a:pt x="173" y="35"/>
                    <a:pt x="167" y="38"/>
                  </a:cubicBezTo>
                  <a:cubicBezTo>
                    <a:pt x="52" y="110"/>
                    <a:pt x="52" y="110"/>
                    <a:pt x="52" y="110"/>
                  </a:cubicBezTo>
                  <a:cubicBezTo>
                    <a:pt x="49" y="111"/>
                    <a:pt x="46" y="111"/>
                    <a:pt x="44" y="110"/>
                  </a:cubicBezTo>
                  <a:cubicBezTo>
                    <a:pt x="2" y="80"/>
                    <a:pt x="2" y="80"/>
                    <a:pt x="2" y="80"/>
                  </a:cubicBezTo>
                  <a:cubicBezTo>
                    <a:pt x="1" y="79"/>
                    <a:pt x="0" y="78"/>
                    <a:pt x="0" y="77"/>
                  </a:cubicBezTo>
                  <a:cubicBezTo>
                    <a:pt x="0" y="76"/>
                    <a:pt x="0" y="75"/>
                    <a:pt x="1" y="75"/>
                  </a:cubicBezTo>
                  <a:cubicBezTo>
                    <a:pt x="1" y="74"/>
                    <a:pt x="1" y="74"/>
                    <a:pt x="2" y="74"/>
                  </a:cubicBezTo>
                  <a:cubicBezTo>
                    <a:pt x="19" y="58"/>
                    <a:pt x="19" y="58"/>
                    <a:pt x="19" y="58"/>
                  </a:cubicBezTo>
                  <a:cubicBezTo>
                    <a:pt x="20" y="57"/>
                    <a:pt x="22" y="57"/>
                    <a:pt x="23" y="58"/>
                  </a:cubicBezTo>
                  <a:cubicBezTo>
                    <a:pt x="45" y="71"/>
                    <a:pt x="45" y="71"/>
                    <a:pt x="45" y="71"/>
                  </a:cubicBezTo>
                  <a:cubicBezTo>
                    <a:pt x="74" y="51"/>
                    <a:pt x="74" y="51"/>
                    <a:pt x="74" y="51"/>
                  </a:cubicBezTo>
                  <a:cubicBezTo>
                    <a:pt x="20" y="18"/>
                    <a:pt x="20" y="18"/>
                    <a:pt x="20" y="18"/>
                  </a:cubicBezTo>
                  <a:cubicBezTo>
                    <a:pt x="19" y="17"/>
                    <a:pt x="19" y="16"/>
                    <a:pt x="19" y="15"/>
                  </a:cubicBezTo>
                  <a:cubicBezTo>
                    <a:pt x="18" y="14"/>
                    <a:pt x="19" y="12"/>
                    <a:pt x="20" y="11"/>
                  </a:cubicBezTo>
                  <a:cubicBezTo>
                    <a:pt x="20" y="11"/>
                    <a:pt x="20" y="11"/>
                    <a:pt x="20" y="11"/>
                  </a:cubicBezTo>
                  <a:cubicBezTo>
                    <a:pt x="34" y="1"/>
                    <a:pt x="34" y="1"/>
                    <a:pt x="34" y="1"/>
                  </a:cubicBezTo>
                  <a:cubicBezTo>
                    <a:pt x="35" y="0"/>
                    <a:pt x="37" y="0"/>
                    <a:pt x="38" y="0"/>
                  </a:cubicBezTo>
                  <a:cubicBezTo>
                    <a:pt x="112" y="28"/>
                    <a:pt x="112" y="28"/>
                    <a:pt x="112" y="28"/>
                  </a:cubicBezTo>
                  <a:cubicBezTo>
                    <a:pt x="146" y="4"/>
                    <a:pt x="146" y="4"/>
                    <a:pt x="146" y="4"/>
                  </a:cubicBezTo>
                  <a:cubicBezTo>
                    <a:pt x="150" y="1"/>
                    <a:pt x="155" y="0"/>
                    <a:pt x="160" y="2"/>
                  </a:cubicBezTo>
                  <a:close/>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88" name="Google Shape;1388;p28"/>
            <p:cNvSpPr/>
            <p:nvPr/>
          </p:nvSpPr>
          <p:spPr>
            <a:xfrm>
              <a:off x="2534" y="1292"/>
              <a:ext cx="422" cy="450"/>
            </a:xfrm>
            <a:custGeom>
              <a:avLst/>
              <a:gdLst/>
              <a:ahLst/>
              <a:cxnLst/>
              <a:rect l="l" t="t" r="r" b="b"/>
              <a:pathLst>
                <a:path w="176" h="188" extrusionOk="0">
                  <a:moveTo>
                    <a:pt x="76" y="188"/>
                  </a:moveTo>
                  <a:cubicBezTo>
                    <a:pt x="13" y="188"/>
                    <a:pt x="13" y="188"/>
                    <a:pt x="13" y="188"/>
                  </a:cubicBezTo>
                  <a:cubicBezTo>
                    <a:pt x="6" y="188"/>
                    <a:pt x="0" y="182"/>
                    <a:pt x="0" y="175"/>
                  </a:cubicBezTo>
                  <a:cubicBezTo>
                    <a:pt x="0" y="55"/>
                    <a:pt x="0" y="55"/>
                    <a:pt x="0" y="55"/>
                  </a:cubicBezTo>
                  <a:cubicBezTo>
                    <a:pt x="0" y="52"/>
                    <a:pt x="1" y="48"/>
                    <a:pt x="4" y="46"/>
                  </a:cubicBezTo>
                  <a:cubicBezTo>
                    <a:pt x="47" y="3"/>
                    <a:pt x="47" y="3"/>
                    <a:pt x="47" y="3"/>
                  </a:cubicBezTo>
                  <a:cubicBezTo>
                    <a:pt x="49" y="1"/>
                    <a:pt x="52" y="0"/>
                    <a:pt x="56" y="0"/>
                  </a:cubicBezTo>
                  <a:cubicBezTo>
                    <a:pt x="121" y="0"/>
                    <a:pt x="121" y="0"/>
                    <a:pt x="121" y="0"/>
                  </a:cubicBezTo>
                  <a:cubicBezTo>
                    <a:pt x="124" y="0"/>
                    <a:pt x="127" y="1"/>
                    <a:pt x="129" y="3"/>
                  </a:cubicBezTo>
                  <a:cubicBezTo>
                    <a:pt x="172" y="46"/>
                    <a:pt x="172" y="46"/>
                    <a:pt x="172" y="46"/>
                  </a:cubicBezTo>
                  <a:cubicBezTo>
                    <a:pt x="175" y="48"/>
                    <a:pt x="176" y="52"/>
                    <a:pt x="176" y="55"/>
                  </a:cubicBezTo>
                  <a:cubicBezTo>
                    <a:pt x="176" y="75"/>
                    <a:pt x="176" y="75"/>
                    <a:pt x="176" y="75"/>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389" name="Google Shape;1389;p28"/>
            <p:cNvCxnSpPr/>
            <p:nvPr/>
          </p:nvCxnSpPr>
          <p:spPr>
            <a:xfrm>
              <a:off x="2745" y="1292"/>
              <a:ext cx="0" cy="120"/>
            </a:xfrm>
            <a:prstGeom prst="straightConnector1">
              <a:avLst/>
            </a:prstGeom>
            <a:noFill/>
            <a:ln w="9525" cap="rnd" cmpd="sng">
              <a:solidFill>
                <a:srgbClr val="E41165"/>
              </a:solidFill>
              <a:prstDash val="solid"/>
              <a:round/>
              <a:headEnd type="none" w="med" len="med"/>
              <a:tailEnd type="none" w="med" len="med"/>
            </a:ln>
          </p:spPr>
        </p:cxnSp>
        <p:cxnSp>
          <p:nvCxnSpPr>
            <p:cNvPr id="1390" name="Google Shape;1390;p28"/>
            <p:cNvCxnSpPr/>
            <p:nvPr/>
          </p:nvCxnSpPr>
          <p:spPr>
            <a:xfrm rot="10800000">
              <a:off x="2536" y="1412"/>
              <a:ext cx="417" cy="0"/>
            </a:xfrm>
            <a:prstGeom prst="straightConnector1">
              <a:avLst/>
            </a:prstGeom>
            <a:noFill/>
            <a:ln w="9525" cap="rnd" cmpd="sng">
              <a:solidFill>
                <a:srgbClr val="E41165"/>
              </a:solidFill>
              <a:prstDash val="solid"/>
              <a:round/>
              <a:headEnd type="none" w="med" len="med"/>
              <a:tailEnd type="none" w="med" len="med"/>
            </a:ln>
          </p:spPr>
        </p:cxnSp>
      </p:grpSp>
      <p:grpSp>
        <p:nvGrpSpPr>
          <p:cNvPr id="1391" name="Google Shape;1391;p28"/>
          <p:cNvGrpSpPr/>
          <p:nvPr/>
        </p:nvGrpSpPr>
        <p:grpSpPr>
          <a:xfrm>
            <a:off x="5769384" y="3738799"/>
            <a:ext cx="288815" cy="193993"/>
            <a:chOff x="1791" y="1833"/>
            <a:chExt cx="349" cy="243"/>
          </a:xfrm>
        </p:grpSpPr>
        <p:sp>
          <p:nvSpPr>
            <p:cNvPr id="1392" name="Google Shape;1392;p28"/>
            <p:cNvSpPr/>
            <p:nvPr/>
          </p:nvSpPr>
          <p:spPr>
            <a:xfrm>
              <a:off x="1829" y="2015"/>
              <a:ext cx="61" cy="61"/>
            </a:xfrm>
            <a:prstGeom prst="ellipse">
              <a:avLst/>
            </a:pr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93" name="Google Shape;1393;p28"/>
            <p:cNvSpPr/>
            <p:nvPr/>
          </p:nvSpPr>
          <p:spPr>
            <a:xfrm>
              <a:off x="2041" y="2015"/>
              <a:ext cx="61" cy="61"/>
            </a:xfrm>
            <a:prstGeom prst="ellipse">
              <a:avLst/>
            </a:pr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394" name="Google Shape;1394;p28"/>
            <p:cNvSpPr/>
            <p:nvPr/>
          </p:nvSpPr>
          <p:spPr>
            <a:xfrm>
              <a:off x="1791" y="1833"/>
              <a:ext cx="349" cy="212"/>
            </a:xfrm>
            <a:custGeom>
              <a:avLst/>
              <a:gdLst/>
              <a:ahLst/>
              <a:cxnLst/>
              <a:rect l="l" t="t" r="r" b="b"/>
              <a:pathLst>
                <a:path w="208" h="126" extrusionOk="0">
                  <a:moveTo>
                    <a:pt x="23" y="126"/>
                  </a:moveTo>
                  <a:cubicBezTo>
                    <a:pt x="9" y="126"/>
                    <a:pt x="9" y="126"/>
                    <a:pt x="9" y="126"/>
                  </a:cubicBezTo>
                  <a:cubicBezTo>
                    <a:pt x="4" y="126"/>
                    <a:pt x="0" y="122"/>
                    <a:pt x="0" y="117"/>
                  </a:cubicBezTo>
                  <a:cubicBezTo>
                    <a:pt x="0" y="81"/>
                    <a:pt x="0" y="81"/>
                    <a:pt x="0" y="81"/>
                  </a:cubicBezTo>
                  <a:cubicBezTo>
                    <a:pt x="0" y="79"/>
                    <a:pt x="1" y="76"/>
                    <a:pt x="4" y="74"/>
                  </a:cubicBezTo>
                  <a:cubicBezTo>
                    <a:pt x="32" y="63"/>
                    <a:pt x="32" y="63"/>
                    <a:pt x="32" y="63"/>
                  </a:cubicBezTo>
                  <a:cubicBezTo>
                    <a:pt x="39" y="25"/>
                    <a:pt x="39" y="25"/>
                    <a:pt x="39" y="25"/>
                  </a:cubicBezTo>
                  <a:cubicBezTo>
                    <a:pt x="40" y="21"/>
                    <a:pt x="44" y="18"/>
                    <a:pt x="48" y="18"/>
                  </a:cubicBezTo>
                  <a:cubicBezTo>
                    <a:pt x="81" y="18"/>
                    <a:pt x="81" y="18"/>
                    <a:pt x="81" y="18"/>
                  </a:cubicBezTo>
                  <a:cubicBezTo>
                    <a:pt x="81" y="9"/>
                    <a:pt x="81" y="9"/>
                    <a:pt x="81" y="9"/>
                  </a:cubicBezTo>
                  <a:cubicBezTo>
                    <a:pt x="81" y="4"/>
                    <a:pt x="85" y="0"/>
                    <a:pt x="90" y="0"/>
                  </a:cubicBezTo>
                  <a:cubicBezTo>
                    <a:pt x="199" y="0"/>
                    <a:pt x="199" y="0"/>
                    <a:pt x="199" y="0"/>
                  </a:cubicBezTo>
                  <a:cubicBezTo>
                    <a:pt x="204" y="0"/>
                    <a:pt x="208" y="4"/>
                    <a:pt x="208" y="9"/>
                  </a:cubicBezTo>
                  <a:cubicBezTo>
                    <a:pt x="208" y="117"/>
                    <a:pt x="208" y="117"/>
                    <a:pt x="208" y="117"/>
                  </a:cubicBezTo>
                  <a:cubicBezTo>
                    <a:pt x="208" y="122"/>
                    <a:pt x="204" y="126"/>
                    <a:pt x="199" y="126"/>
                  </a:cubicBezTo>
                  <a:cubicBezTo>
                    <a:pt x="185" y="126"/>
                    <a:pt x="185" y="126"/>
                    <a:pt x="185" y="126"/>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395" name="Google Shape;1395;p28"/>
            <p:cNvCxnSpPr/>
            <p:nvPr/>
          </p:nvCxnSpPr>
          <p:spPr>
            <a:xfrm>
              <a:off x="1890" y="2045"/>
              <a:ext cx="151" cy="0"/>
            </a:xfrm>
            <a:prstGeom prst="straightConnector1">
              <a:avLst/>
            </a:prstGeom>
            <a:noFill/>
            <a:ln w="9525" cap="rnd" cmpd="sng">
              <a:solidFill>
                <a:srgbClr val="E41165"/>
              </a:solidFill>
              <a:prstDash val="solid"/>
              <a:round/>
              <a:headEnd type="none" w="med" len="med"/>
              <a:tailEnd type="none" w="med" len="med"/>
            </a:ln>
          </p:spPr>
        </p:cxnSp>
        <p:cxnSp>
          <p:nvCxnSpPr>
            <p:cNvPr id="1396" name="Google Shape;1396;p28"/>
            <p:cNvCxnSpPr/>
            <p:nvPr/>
          </p:nvCxnSpPr>
          <p:spPr>
            <a:xfrm>
              <a:off x="1927" y="1863"/>
              <a:ext cx="0" cy="152"/>
            </a:xfrm>
            <a:prstGeom prst="straightConnector1">
              <a:avLst/>
            </a:prstGeom>
            <a:noFill/>
            <a:ln w="9525" cap="rnd" cmpd="sng">
              <a:solidFill>
                <a:srgbClr val="E41165"/>
              </a:solidFill>
              <a:prstDash val="solid"/>
              <a:round/>
              <a:headEnd type="none" w="med" len="med"/>
              <a:tailEnd type="none" w="med" len="med"/>
            </a:ln>
          </p:spPr>
        </p:cxnSp>
        <p:cxnSp>
          <p:nvCxnSpPr>
            <p:cNvPr id="1397" name="Google Shape;1397;p28"/>
            <p:cNvCxnSpPr/>
            <p:nvPr/>
          </p:nvCxnSpPr>
          <p:spPr>
            <a:xfrm>
              <a:off x="1791" y="2000"/>
              <a:ext cx="23" cy="0"/>
            </a:xfrm>
            <a:prstGeom prst="straightConnector1">
              <a:avLst/>
            </a:prstGeom>
            <a:noFill/>
            <a:ln w="9525" cap="rnd" cmpd="sng">
              <a:solidFill>
                <a:srgbClr val="E41165"/>
              </a:solidFill>
              <a:prstDash val="solid"/>
              <a:round/>
              <a:headEnd type="none" w="med" len="med"/>
              <a:tailEnd type="none" w="med" len="med"/>
            </a:ln>
          </p:spPr>
        </p:cxnSp>
        <p:cxnSp>
          <p:nvCxnSpPr>
            <p:cNvPr id="1398" name="Google Shape;1398;p28"/>
            <p:cNvCxnSpPr/>
            <p:nvPr/>
          </p:nvCxnSpPr>
          <p:spPr>
            <a:xfrm>
              <a:off x="1845" y="1939"/>
              <a:ext cx="82" cy="0"/>
            </a:xfrm>
            <a:prstGeom prst="straightConnector1">
              <a:avLst/>
            </a:prstGeom>
            <a:noFill/>
            <a:ln w="9525" cap="rnd" cmpd="sng">
              <a:solidFill>
                <a:srgbClr val="E41165"/>
              </a:solidFill>
              <a:prstDash val="solid"/>
              <a:round/>
              <a:headEnd type="none" w="med" len="med"/>
              <a:tailEnd type="none" w="med" len="med"/>
            </a:ln>
          </p:spPr>
        </p:cxnSp>
      </p:grpSp>
      <p:grpSp>
        <p:nvGrpSpPr>
          <p:cNvPr id="1399" name="Google Shape;1399;p28"/>
          <p:cNvGrpSpPr/>
          <p:nvPr/>
        </p:nvGrpSpPr>
        <p:grpSpPr>
          <a:xfrm>
            <a:off x="6210470" y="3036273"/>
            <a:ext cx="283850" cy="285002"/>
            <a:chOff x="2324" y="953"/>
            <a:chExt cx="343" cy="357"/>
          </a:xfrm>
        </p:grpSpPr>
        <p:sp>
          <p:nvSpPr>
            <p:cNvPr id="1400" name="Google Shape;1400;p28"/>
            <p:cNvSpPr/>
            <p:nvPr/>
          </p:nvSpPr>
          <p:spPr>
            <a:xfrm>
              <a:off x="2324" y="1233"/>
              <a:ext cx="343" cy="47"/>
            </a:xfrm>
            <a:custGeom>
              <a:avLst/>
              <a:gdLst/>
              <a:ahLst/>
              <a:cxnLst/>
              <a:rect l="l" t="t" r="r" b="b"/>
              <a:pathLst>
                <a:path w="204" h="28" extrusionOk="0">
                  <a:moveTo>
                    <a:pt x="9" y="28"/>
                  </a:moveTo>
                  <a:cubicBezTo>
                    <a:pt x="4" y="21"/>
                    <a:pt x="1" y="13"/>
                    <a:pt x="0" y="5"/>
                  </a:cubicBezTo>
                  <a:cubicBezTo>
                    <a:pt x="0" y="4"/>
                    <a:pt x="1" y="3"/>
                    <a:pt x="1" y="2"/>
                  </a:cubicBezTo>
                  <a:cubicBezTo>
                    <a:pt x="2" y="1"/>
                    <a:pt x="3" y="0"/>
                    <a:pt x="5" y="0"/>
                  </a:cubicBezTo>
                  <a:cubicBezTo>
                    <a:pt x="204" y="0"/>
                    <a:pt x="204" y="0"/>
                    <a:pt x="204" y="0"/>
                  </a:cubicBezTo>
                  <a:cubicBezTo>
                    <a:pt x="204" y="10"/>
                    <a:pt x="201" y="20"/>
                    <a:pt x="195" y="28"/>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401" name="Google Shape;1401;p28"/>
            <p:cNvSpPr/>
            <p:nvPr/>
          </p:nvSpPr>
          <p:spPr>
            <a:xfrm>
              <a:off x="2591" y="1000"/>
              <a:ext cx="76" cy="233"/>
            </a:xfrm>
            <a:custGeom>
              <a:avLst/>
              <a:gdLst/>
              <a:ahLst/>
              <a:cxnLst/>
              <a:rect l="l" t="t" r="r" b="b"/>
              <a:pathLst>
                <a:path w="45" h="139" extrusionOk="0">
                  <a:moveTo>
                    <a:pt x="45" y="139"/>
                  </a:moveTo>
                  <a:cubicBezTo>
                    <a:pt x="45" y="23"/>
                    <a:pt x="45" y="23"/>
                    <a:pt x="45" y="23"/>
                  </a:cubicBezTo>
                  <a:cubicBezTo>
                    <a:pt x="45" y="11"/>
                    <a:pt x="35" y="0"/>
                    <a:pt x="23" y="0"/>
                  </a:cubicBezTo>
                  <a:cubicBezTo>
                    <a:pt x="5" y="0"/>
                    <a:pt x="5" y="0"/>
                    <a:pt x="5" y="0"/>
                  </a:cubicBezTo>
                  <a:cubicBezTo>
                    <a:pt x="2" y="0"/>
                    <a:pt x="0" y="2"/>
                    <a:pt x="0" y="5"/>
                  </a:cubicBezTo>
                  <a:cubicBezTo>
                    <a:pt x="0" y="139"/>
                    <a:pt x="0" y="139"/>
                    <a:pt x="0" y="139"/>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402" name="Google Shape;1402;p28"/>
            <p:cNvSpPr/>
            <p:nvPr/>
          </p:nvSpPr>
          <p:spPr>
            <a:xfrm>
              <a:off x="2591" y="1032"/>
              <a:ext cx="52" cy="47"/>
            </a:xfrm>
            <a:custGeom>
              <a:avLst/>
              <a:gdLst/>
              <a:ahLst/>
              <a:cxnLst/>
              <a:rect l="l" t="t" r="r" b="b"/>
              <a:pathLst>
                <a:path w="52" h="47" extrusionOk="0">
                  <a:moveTo>
                    <a:pt x="0" y="0"/>
                  </a:moveTo>
                  <a:lnTo>
                    <a:pt x="52" y="0"/>
                  </a:lnTo>
                  <a:lnTo>
                    <a:pt x="52" y="47"/>
                  </a:lnTo>
                  <a:lnTo>
                    <a:pt x="0" y="47"/>
                  </a:lnTo>
                </a:path>
              </a:pathLst>
            </a:custGeom>
            <a:noFill/>
            <a:ln w="9525" cap="rnd" cmpd="sng">
              <a:solidFill>
                <a:srgbClr val="E41165"/>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403" name="Google Shape;1403;p28"/>
            <p:cNvCxnSpPr/>
            <p:nvPr/>
          </p:nvCxnSpPr>
          <p:spPr>
            <a:xfrm rot="10800000">
              <a:off x="2667" y="970"/>
              <a:ext cx="0" cy="69"/>
            </a:xfrm>
            <a:prstGeom prst="straightConnector1">
              <a:avLst/>
            </a:prstGeom>
            <a:noFill/>
            <a:ln w="9525" cap="rnd" cmpd="sng">
              <a:solidFill>
                <a:srgbClr val="E41165"/>
              </a:solidFill>
              <a:prstDash val="solid"/>
              <a:round/>
              <a:headEnd type="none" w="med" len="med"/>
              <a:tailEnd type="none" w="med" len="med"/>
            </a:ln>
          </p:spPr>
        </p:cxnSp>
        <p:cxnSp>
          <p:nvCxnSpPr>
            <p:cNvPr id="1404" name="Google Shape;1404;p28"/>
            <p:cNvCxnSpPr/>
            <p:nvPr/>
          </p:nvCxnSpPr>
          <p:spPr>
            <a:xfrm>
              <a:off x="2339" y="1171"/>
              <a:ext cx="252" cy="0"/>
            </a:xfrm>
            <a:prstGeom prst="straightConnector1">
              <a:avLst/>
            </a:prstGeom>
            <a:noFill/>
            <a:ln w="9525" cap="rnd" cmpd="sng">
              <a:solidFill>
                <a:srgbClr val="E41165"/>
              </a:solidFill>
              <a:prstDash val="solid"/>
              <a:round/>
              <a:headEnd type="none" w="med" len="med"/>
              <a:tailEnd type="none" w="med" len="med"/>
            </a:ln>
          </p:spPr>
        </p:cxnSp>
        <p:cxnSp>
          <p:nvCxnSpPr>
            <p:cNvPr id="1405" name="Google Shape;1405;p28"/>
            <p:cNvCxnSpPr/>
            <p:nvPr/>
          </p:nvCxnSpPr>
          <p:spPr>
            <a:xfrm>
              <a:off x="2473" y="1109"/>
              <a:ext cx="0" cy="124"/>
            </a:xfrm>
            <a:prstGeom prst="straightConnector1">
              <a:avLst/>
            </a:prstGeom>
            <a:noFill/>
            <a:ln w="9525" cap="rnd" cmpd="sng">
              <a:solidFill>
                <a:srgbClr val="E41165"/>
              </a:solidFill>
              <a:prstDash val="solid"/>
              <a:round/>
              <a:headEnd type="none" w="med" len="med"/>
              <a:tailEnd type="none" w="med" len="med"/>
            </a:ln>
          </p:spPr>
        </p:cxnSp>
        <p:cxnSp>
          <p:nvCxnSpPr>
            <p:cNvPr id="1406" name="Google Shape;1406;p28"/>
            <p:cNvCxnSpPr/>
            <p:nvPr/>
          </p:nvCxnSpPr>
          <p:spPr>
            <a:xfrm>
              <a:off x="2532" y="1171"/>
              <a:ext cx="0" cy="62"/>
            </a:xfrm>
            <a:prstGeom prst="straightConnector1">
              <a:avLst/>
            </a:prstGeom>
            <a:noFill/>
            <a:ln w="9525" cap="rnd" cmpd="sng">
              <a:solidFill>
                <a:srgbClr val="E41165"/>
              </a:solidFill>
              <a:prstDash val="solid"/>
              <a:round/>
              <a:headEnd type="none" w="med" len="med"/>
              <a:tailEnd type="none" w="med" len="med"/>
            </a:ln>
          </p:spPr>
        </p:cxnSp>
        <p:cxnSp>
          <p:nvCxnSpPr>
            <p:cNvPr id="1407" name="Google Shape;1407;p28"/>
            <p:cNvCxnSpPr/>
            <p:nvPr/>
          </p:nvCxnSpPr>
          <p:spPr>
            <a:xfrm>
              <a:off x="2398" y="1109"/>
              <a:ext cx="0" cy="62"/>
            </a:xfrm>
            <a:prstGeom prst="straightConnector1">
              <a:avLst/>
            </a:prstGeom>
            <a:noFill/>
            <a:ln w="9525" cap="rnd" cmpd="sng">
              <a:solidFill>
                <a:srgbClr val="E41165"/>
              </a:solidFill>
              <a:prstDash val="solid"/>
              <a:round/>
              <a:headEnd type="none" w="med" len="med"/>
              <a:tailEnd type="none" w="med" len="med"/>
            </a:ln>
          </p:spPr>
        </p:cxnSp>
        <p:sp>
          <p:nvSpPr>
            <p:cNvPr id="1408" name="Google Shape;1408;p28"/>
            <p:cNvSpPr/>
            <p:nvPr/>
          </p:nvSpPr>
          <p:spPr>
            <a:xfrm>
              <a:off x="2357" y="1292"/>
              <a:ext cx="68" cy="18"/>
            </a:xfrm>
            <a:custGeom>
              <a:avLst/>
              <a:gdLst/>
              <a:ahLst/>
              <a:cxnLst/>
              <a:rect l="l" t="t" r="r" b="b"/>
              <a:pathLst>
                <a:path w="40" h="11" extrusionOk="0">
                  <a:moveTo>
                    <a:pt x="40" y="0"/>
                  </a:moveTo>
                  <a:cubicBezTo>
                    <a:pt x="35" y="7"/>
                    <a:pt x="28" y="11"/>
                    <a:pt x="20" y="11"/>
                  </a:cubicBezTo>
                  <a:cubicBezTo>
                    <a:pt x="12" y="11"/>
                    <a:pt x="4" y="7"/>
                    <a:pt x="0" y="0"/>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409" name="Google Shape;1409;p28"/>
            <p:cNvSpPr/>
            <p:nvPr/>
          </p:nvSpPr>
          <p:spPr>
            <a:xfrm>
              <a:off x="2425" y="1292"/>
              <a:ext cx="67" cy="18"/>
            </a:xfrm>
            <a:custGeom>
              <a:avLst/>
              <a:gdLst/>
              <a:ahLst/>
              <a:cxnLst/>
              <a:rect l="l" t="t" r="r" b="b"/>
              <a:pathLst>
                <a:path w="40" h="11" extrusionOk="0">
                  <a:moveTo>
                    <a:pt x="40" y="0"/>
                  </a:moveTo>
                  <a:cubicBezTo>
                    <a:pt x="35" y="7"/>
                    <a:pt x="28" y="11"/>
                    <a:pt x="20" y="11"/>
                  </a:cubicBezTo>
                  <a:cubicBezTo>
                    <a:pt x="12" y="11"/>
                    <a:pt x="4" y="7"/>
                    <a:pt x="0" y="0"/>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410" name="Google Shape;1410;p28"/>
            <p:cNvSpPr/>
            <p:nvPr/>
          </p:nvSpPr>
          <p:spPr>
            <a:xfrm>
              <a:off x="2492" y="1292"/>
              <a:ext cx="65" cy="18"/>
            </a:xfrm>
            <a:custGeom>
              <a:avLst/>
              <a:gdLst/>
              <a:ahLst/>
              <a:cxnLst/>
              <a:rect l="l" t="t" r="r" b="b"/>
              <a:pathLst>
                <a:path w="39" h="11" extrusionOk="0">
                  <a:moveTo>
                    <a:pt x="39" y="0"/>
                  </a:moveTo>
                  <a:cubicBezTo>
                    <a:pt x="35" y="7"/>
                    <a:pt x="28" y="11"/>
                    <a:pt x="19" y="11"/>
                  </a:cubicBezTo>
                  <a:cubicBezTo>
                    <a:pt x="11" y="11"/>
                    <a:pt x="4" y="7"/>
                    <a:pt x="0" y="0"/>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411" name="Google Shape;1411;p28"/>
            <p:cNvSpPr/>
            <p:nvPr/>
          </p:nvSpPr>
          <p:spPr>
            <a:xfrm>
              <a:off x="2557" y="1292"/>
              <a:ext cx="68" cy="18"/>
            </a:xfrm>
            <a:custGeom>
              <a:avLst/>
              <a:gdLst/>
              <a:ahLst/>
              <a:cxnLst/>
              <a:rect l="l" t="t" r="r" b="b"/>
              <a:pathLst>
                <a:path w="40" h="11" extrusionOk="0">
                  <a:moveTo>
                    <a:pt x="40" y="0"/>
                  </a:moveTo>
                  <a:cubicBezTo>
                    <a:pt x="36" y="7"/>
                    <a:pt x="28" y="11"/>
                    <a:pt x="20" y="11"/>
                  </a:cubicBezTo>
                  <a:cubicBezTo>
                    <a:pt x="12" y="11"/>
                    <a:pt x="5" y="7"/>
                    <a:pt x="0" y="0"/>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412" name="Google Shape;1412;p28"/>
            <p:cNvSpPr/>
            <p:nvPr/>
          </p:nvSpPr>
          <p:spPr>
            <a:xfrm>
              <a:off x="2625" y="1292"/>
              <a:ext cx="33" cy="18"/>
            </a:xfrm>
            <a:custGeom>
              <a:avLst/>
              <a:gdLst/>
              <a:ahLst/>
              <a:cxnLst/>
              <a:rect l="l" t="t" r="r" b="b"/>
              <a:pathLst>
                <a:path w="20" h="11" extrusionOk="0">
                  <a:moveTo>
                    <a:pt x="20" y="11"/>
                  </a:moveTo>
                  <a:cubicBezTo>
                    <a:pt x="12" y="11"/>
                    <a:pt x="5" y="7"/>
                    <a:pt x="0" y="0"/>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413" name="Google Shape;1413;p28"/>
            <p:cNvSpPr/>
            <p:nvPr/>
          </p:nvSpPr>
          <p:spPr>
            <a:xfrm>
              <a:off x="2324" y="1292"/>
              <a:ext cx="33" cy="18"/>
            </a:xfrm>
            <a:custGeom>
              <a:avLst/>
              <a:gdLst/>
              <a:ahLst/>
              <a:cxnLst/>
              <a:rect l="l" t="t" r="r" b="b"/>
              <a:pathLst>
                <a:path w="20" h="11" extrusionOk="0">
                  <a:moveTo>
                    <a:pt x="20" y="0"/>
                  </a:moveTo>
                  <a:cubicBezTo>
                    <a:pt x="16" y="7"/>
                    <a:pt x="8" y="11"/>
                    <a:pt x="0" y="11"/>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414" name="Google Shape;1414;p28"/>
            <p:cNvCxnSpPr/>
            <p:nvPr/>
          </p:nvCxnSpPr>
          <p:spPr>
            <a:xfrm>
              <a:off x="2435" y="962"/>
              <a:ext cx="1" cy="75"/>
            </a:xfrm>
            <a:prstGeom prst="straightConnector1">
              <a:avLst/>
            </a:prstGeom>
            <a:noFill/>
            <a:ln w="9525" cap="rnd" cmpd="sng">
              <a:solidFill>
                <a:srgbClr val="E41165"/>
              </a:solidFill>
              <a:prstDash val="solid"/>
              <a:round/>
              <a:headEnd type="none" w="med" len="med"/>
              <a:tailEnd type="none" w="med" len="med"/>
            </a:ln>
          </p:spPr>
        </p:cxnSp>
        <p:sp>
          <p:nvSpPr>
            <p:cNvPr id="1415" name="Google Shape;1415;p28"/>
            <p:cNvSpPr/>
            <p:nvPr/>
          </p:nvSpPr>
          <p:spPr>
            <a:xfrm>
              <a:off x="2419" y="1035"/>
              <a:ext cx="32" cy="27"/>
            </a:xfrm>
            <a:custGeom>
              <a:avLst/>
              <a:gdLst/>
              <a:ahLst/>
              <a:cxnLst/>
              <a:rect l="l" t="t" r="r" b="b"/>
              <a:pathLst>
                <a:path w="19" h="16" extrusionOk="0">
                  <a:moveTo>
                    <a:pt x="3" y="16"/>
                  </a:moveTo>
                  <a:cubicBezTo>
                    <a:pt x="0" y="13"/>
                    <a:pt x="0" y="7"/>
                    <a:pt x="3" y="3"/>
                  </a:cubicBezTo>
                  <a:cubicBezTo>
                    <a:pt x="7" y="0"/>
                    <a:pt x="12" y="0"/>
                    <a:pt x="16" y="3"/>
                  </a:cubicBezTo>
                  <a:cubicBezTo>
                    <a:pt x="19" y="7"/>
                    <a:pt x="19" y="12"/>
                    <a:pt x="16" y="16"/>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416" name="Google Shape;1416;p28"/>
            <p:cNvSpPr/>
            <p:nvPr/>
          </p:nvSpPr>
          <p:spPr>
            <a:xfrm>
              <a:off x="2339" y="953"/>
              <a:ext cx="252" cy="280"/>
            </a:xfrm>
            <a:custGeom>
              <a:avLst/>
              <a:gdLst/>
              <a:ahLst/>
              <a:cxnLst/>
              <a:rect l="l" t="t" r="r" b="b"/>
              <a:pathLst>
                <a:path w="150" h="167" extrusionOk="0">
                  <a:moveTo>
                    <a:pt x="0" y="167"/>
                  </a:moveTo>
                  <a:cubicBezTo>
                    <a:pt x="0" y="98"/>
                    <a:pt x="0" y="98"/>
                    <a:pt x="0" y="98"/>
                  </a:cubicBezTo>
                  <a:cubicBezTo>
                    <a:pt x="0" y="95"/>
                    <a:pt x="2" y="93"/>
                    <a:pt x="4" y="93"/>
                  </a:cubicBezTo>
                  <a:cubicBezTo>
                    <a:pt x="150" y="93"/>
                    <a:pt x="150" y="93"/>
                    <a:pt x="150" y="93"/>
                  </a:cubicBezTo>
                  <a:cubicBezTo>
                    <a:pt x="150" y="88"/>
                    <a:pt x="150" y="88"/>
                    <a:pt x="150" y="88"/>
                  </a:cubicBezTo>
                  <a:cubicBezTo>
                    <a:pt x="65" y="2"/>
                    <a:pt x="65" y="2"/>
                    <a:pt x="65" y="2"/>
                  </a:cubicBezTo>
                  <a:cubicBezTo>
                    <a:pt x="63" y="0"/>
                    <a:pt x="62" y="0"/>
                    <a:pt x="60" y="1"/>
                  </a:cubicBezTo>
                  <a:cubicBezTo>
                    <a:pt x="58" y="2"/>
                    <a:pt x="57" y="3"/>
                    <a:pt x="57" y="5"/>
                  </a:cubicBezTo>
                  <a:cubicBezTo>
                    <a:pt x="57" y="6"/>
                    <a:pt x="58" y="7"/>
                    <a:pt x="59" y="8"/>
                  </a:cubicBezTo>
                  <a:cubicBezTo>
                    <a:pt x="115" y="93"/>
                    <a:pt x="115" y="93"/>
                    <a:pt x="115" y="93"/>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417" name="Google Shape;1417;p28"/>
          <p:cNvGrpSpPr/>
          <p:nvPr/>
        </p:nvGrpSpPr>
        <p:grpSpPr>
          <a:xfrm>
            <a:off x="7009883" y="2887784"/>
            <a:ext cx="279712" cy="270632"/>
            <a:chOff x="3290" y="767"/>
            <a:chExt cx="338" cy="339"/>
          </a:xfrm>
        </p:grpSpPr>
        <p:sp>
          <p:nvSpPr>
            <p:cNvPr id="1418" name="Google Shape;1418;p28"/>
            <p:cNvSpPr/>
            <p:nvPr/>
          </p:nvSpPr>
          <p:spPr>
            <a:xfrm>
              <a:off x="3306" y="869"/>
              <a:ext cx="61" cy="126"/>
            </a:xfrm>
            <a:custGeom>
              <a:avLst/>
              <a:gdLst/>
              <a:ahLst/>
              <a:cxnLst/>
              <a:rect l="l" t="t" r="r" b="b"/>
              <a:pathLst>
                <a:path w="36" h="75" extrusionOk="0">
                  <a:moveTo>
                    <a:pt x="36" y="57"/>
                  </a:moveTo>
                  <a:cubicBezTo>
                    <a:pt x="36" y="62"/>
                    <a:pt x="35" y="66"/>
                    <a:pt x="31" y="69"/>
                  </a:cubicBezTo>
                  <a:cubicBezTo>
                    <a:pt x="28" y="73"/>
                    <a:pt x="24" y="75"/>
                    <a:pt x="19" y="75"/>
                  </a:cubicBezTo>
                  <a:cubicBezTo>
                    <a:pt x="9" y="75"/>
                    <a:pt x="1" y="67"/>
                    <a:pt x="0" y="57"/>
                  </a:cubicBezTo>
                  <a:cubicBezTo>
                    <a:pt x="0" y="48"/>
                    <a:pt x="7" y="40"/>
                    <a:pt x="16" y="39"/>
                  </a:cubicBezTo>
                  <a:cubicBezTo>
                    <a:pt x="16" y="0"/>
                    <a:pt x="16" y="0"/>
                    <a:pt x="16" y="0"/>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419" name="Google Shape;1419;p28"/>
            <p:cNvSpPr/>
            <p:nvPr/>
          </p:nvSpPr>
          <p:spPr>
            <a:xfrm>
              <a:off x="3512" y="884"/>
              <a:ext cx="58" cy="222"/>
            </a:xfrm>
            <a:custGeom>
              <a:avLst/>
              <a:gdLst/>
              <a:ahLst/>
              <a:cxnLst/>
              <a:rect l="l" t="t" r="r" b="b"/>
              <a:pathLst>
                <a:path w="35" h="132" extrusionOk="0">
                  <a:moveTo>
                    <a:pt x="9" y="0"/>
                  </a:moveTo>
                  <a:cubicBezTo>
                    <a:pt x="0" y="127"/>
                    <a:pt x="0" y="127"/>
                    <a:pt x="0" y="127"/>
                  </a:cubicBezTo>
                  <a:cubicBezTo>
                    <a:pt x="0" y="129"/>
                    <a:pt x="1" y="130"/>
                    <a:pt x="1" y="130"/>
                  </a:cubicBezTo>
                  <a:cubicBezTo>
                    <a:pt x="2" y="131"/>
                    <a:pt x="3" y="132"/>
                    <a:pt x="4" y="132"/>
                  </a:cubicBezTo>
                  <a:cubicBezTo>
                    <a:pt x="31" y="132"/>
                    <a:pt x="31" y="132"/>
                    <a:pt x="31" y="132"/>
                  </a:cubicBezTo>
                  <a:cubicBezTo>
                    <a:pt x="32" y="132"/>
                    <a:pt x="33" y="131"/>
                    <a:pt x="34" y="130"/>
                  </a:cubicBezTo>
                  <a:cubicBezTo>
                    <a:pt x="35" y="130"/>
                    <a:pt x="35" y="129"/>
                    <a:pt x="35" y="127"/>
                  </a:cubicBezTo>
                  <a:cubicBezTo>
                    <a:pt x="26" y="0"/>
                    <a:pt x="26" y="0"/>
                    <a:pt x="26" y="0"/>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420" name="Google Shape;1420;p28"/>
            <p:cNvSpPr/>
            <p:nvPr/>
          </p:nvSpPr>
          <p:spPr>
            <a:xfrm>
              <a:off x="3290" y="839"/>
              <a:ext cx="206" cy="30"/>
            </a:xfrm>
            <a:custGeom>
              <a:avLst/>
              <a:gdLst/>
              <a:ahLst/>
              <a:cxnLst/>
              <a:rect l="l" t="t" r="r" b="b"/>
              <a:pathLst>
                <a:path w="123" h="18" extrusionOk="0">
                  <a:moveTo>
                    <a:pt x="123" y="0"/>
                  </a:moveTo>
                  <a:cubicBezTo>
                    <a:pt x="0" y="0"/>
                    <a:pt x="0" y="0"/>
                    <a:pt x="0" y="0"/>
                  </a:cubicBezTo>
                  <a:cubicBezTo>
                    <a:pt x="6" y="14"/>
                    <a:pt x="6" y="14"/>
                    <a:pt x="6" y="14"/>
                  </a:cubicBezTo>
                  <a:cubicBezTo>
                    <a:pt x="8" y="16"/>
                    <a:pt x="10" y="18"/>
                    <a:pt x="13" y="18"/>
                  </a:cubicBezTo>
                  <a:cubicBezTo>
                    <a:pt x="123" y="18"/>
                    <a:pt x="123" y="18"/>
                    <a:pt x="123" y="18"/>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421" name="Google Shape;1421;p28"/>
            <p:cNvSpPr/>
            <p:nvPr/>
          </p:nvSpPr>
          <p:spPr>
            <a:xfrm>
              <a:off x="3496" y="767"/>
              <a:ext cx="90" cy="117"/>
            </a:xfrm>
            <a:custGeom>
              <a:avLst/>
              <a:gdLst/>
              <a:ahLst/>
              <a:cxnLst/>
              <a:rect l="l" t="t" r="r" b="b"/>
              <a:pathLst>
                <a:path w="53" h="70" extrusionOk="0">
                  <a:moveTo>
                    <a:pt x="0" y="21"/>
                  </a:moveTo>
                  <a:cubicBezTo>
                    <a:pt x="0" y="19"/>
                    <a:pt x="2" y="16"/>
                    <a:pt x="4" y="15"/>
                  </a:cubicBezTo>
                  <a:cubicBezTo>
                    <a:pt x="49" y="1"/>
                    <a:pt x="49" y="1"/>
                    <a:pt x="49" y="1"/>
                  </a:cubicBezTo>
                  <a:cubicBezTo>
                    <a:pt x="50" y="0"/>
                    <a:pt x="51" y="0"/>
                    <a:pt x="52" y="1"/>
                  </a:cubicBezTo>
                  <a:cubicBezTo>
                    <a:pt x="53" y="2"/>
                    <a:pt x="53" y="3"/>
                    <a:pt x="53" y="4"/>
                  </a:cubicBezTo>
                  <a:cubicBezTo>
                    <a:pt x="53" y="65"/>
                    <a:pt x="53" y="65"/>
                    <a:pt x="53" y="65"/>
                  </a:cubicBezTo>
                  <a:cubicBezTo>
                    <a:pt x="53" y="68"/>
                    <a:pt x="51" y="70"/>
                    <a:pt x="49" y="70"/>
                  </a:cubicBezTo>
                  <a:cubicBezTo>
                    <a:pt x="5" y="70"/>
                    <a:pt x="5" y="70"/>
                    <a:pt x="5" y="70"/>
                  </a:cubicBezTo>
                  <a:cubicBezTo>
                    <a:pt x="2" y="70"/>
                    <a:pt x="0" y="68"/>
                    <a:pt x="0" y="65"/>
                  </a:cubicBezTo>
                  <a:lnTo>
                    <a:pt x="0" y="21"/>
                  </a:lnTo>
                  <a:close/>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422" name="Google Shape;1422;p28"/>
            <p:cNvSpPr/>
            <p:nvPr/>
          </p:nvSpPr>
          <p:spPr>
            <a:xfrm>
              <a:off x="3586" y="839"/>
              <a:ext cx="42" cy="30"/>
            </a:xfrm>
            <a:custGeom>
              <a:avLst/>
              <a:gdLst/>
              <a:ahLst/>
              <a:cxnLst/>
              <a:rect l="l" t="t" r="r" b="b"/>
              <a:pathLst>
                <a:path w="25" h="18" extrusionOk="0">
                  <a:moveTo>
                    <a:pt x="0" y="18"/>
                  </a:moveTo>
                  <a:cubicBezTo>
                    <a:pt x="13" y="18"/>
                    <a:pt x="13" y="18"/>
                    <a:pt x="13" y="18"/>
                  </a:cubicBezTo>
                  <a:cubicBezTo>
                    <a:pt x="16" y="18"/>
                    <a:pt x="18" y="16"/>
                    <a:pt x="20" y="14"/>
                  </a:cubicBezTo>
                  <a:cubicBezTo>
                    <a:pt x="25" y="4"/>
                    <a:pt x="25" y="4"/>
                    <a:pt x="25" y="4"/>
                  </a:cubicBezTo>
                  <a:cubicBezTo>
                    <a:pt x="25" y="3"/>
                    <a:pt x="25" y="2"/>
                    <a:pt x="25" y="1"/>
                  </a:cubicBezTo>
                  <a:cubicBezTo>
                    <a:pt x="24" y="1"/>
                    <a:pt x="23" y="0"/>
                    <a:pt x="22" y="0"/>
                  </a:cubicBezTo>
                  <a:cubicBezTo>
                    <a:pt x="0" y="0"/>
                    <a:pt x="0" y="0"/>
                    <a:pt x="0" y="0"/>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423" name="Google Shape;1423;p28"/>
            <p:cNvSpPr/>
            <p:nvPr/>
          </p:nvSpPr>
          <p:spPr>
            <a:xfrm>
              <a:off x="3290" y="1032"/>
              <a:ext cx="178" cy="74"/>
            </a:xfrm>
            <a:custGeom>
              <a:avLst/>
              <a:gdLst/>
              <a:ahLst/>
              <a:cxnLst/>
              <a:rect l="l" t="t" r="r" b="b"/>
              <a:pathLst>
                <a:path w="106" h="44" extrusionOk="0">
                  <a:moveTo>
                    <a:pt x="0" y="4"/>
                  </a:moveTo>
                  <a:cubicBezTo>
                    <a:pt x="0" y="2"/>
                    <a:pt x="2" y="0"/>
                    <a:pt x="4" y="0"/>
                  </a:cubicBezTo>
                  <a:cubicBezTo>
                    <a:pt x="101" y="0"/>
                    <a:pt x="101" y="0"/>
                    <a:pt x="101" y="0"/>
                  </a:cubicBezTo>
                  <a:cubicBezTo>
                    <a:pt x="104" y="0"/>
                    <a:pt x="106" y="2"/>
                    <a:pt x="106" y="4"/>
                  </a:cubicBezTo>
                  <a:cubicBezTo>
                    <a:pt x="106" y="39"/>
                    <a:pt x="106" y="39"/>
                    <a:pt x="106" y="39"/>
                  </a:cubicBezTo>
                  <a:cubicBezTo>
                    <a:pt x="106" y="42"/>
                    <a:pt x="104" y="44"/>
                    <a:pt x="101" y="44"/>
                  </a:cubicBezTo>
                  <a:cubicBezTo>
                    <a:pt x="4" y="44"/>
                    <a:pt x="4" y="44"/>
                    <a:pt x="4" y="44"/>
                  </a:cubicBezTo>
                  <a:cubicBezTo>
                    <a:pt x="2" y="44"/>
                    <a:pt x="0" y="42"/>
                    <a:pt x="0" y="39"/>
                  </a:cubicBezTo>
                  <a:lnTo>
                    <a:pt x="0" y="4"/>
                  </a:lnTo>
                  <a:close/>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424" name="Google Shape;1424;p28"/>
            <p:cNvCxnSpPr/>
            <p:nvPr/>
          </p:nvCxnSpPr>
          <p:spPr>
            <a:xfrm>
              <a:off x="3333" y="1032"/>
              <a:ext cx="0" cy="74"/>
            </a:xfrm>
            <a:prstGeom prst="straightConnector1">
              <a:avLst/>
            </a:prstGeom>
            <a:noFill/>
            <a:ln w="9525" cap="rnd" cmpd="sng">
              <a:solidFill>
                <a:srgbClr val="E41165"/>
              </a:solidFill>
              <a:prstDash val="solid"/>
              <a:round/>
              <a:headEnd type="none" w="med" len="med"/>
              <a:tailEnd type="none" w="med" len="med"/>
            </a:ln>
          </p:spPr>
        </p:cxnSp>
        <p:cxnSp>
          <p:nvCxnSpPr>
            <p:cNvPr id="1425" name="Google Shape;1425;p28"/>
            <p:cNvCxnSpPr/>
            <p:nvPr/>
          </p:nvCxnSpPr>
          <p:spPr>
            <a:xfrm>
              <a:off x="3379" y="1032"/>
              <a:ext cx="0" cy="74"/>
            </a:xfrm>
            <a:prstGeom prst="straightConnector1">
              <a:avLst/>
            </a:prstGeom>
            <a:noFill/>
            <a:ln w="9525" cap="rnd" cmpd="sng">
              <a:solidFill>
                <a:srgbClr val="E41165"/>
              </a:solidFill>
              <a:prstDash val="solid"/>
              <a:round/>
              <a:headEnd type="none" w="med" len="med"/>
              <a:tailEnd type="none" w="med" len="med"/>
            </a:ln>
          </p:spPr>
        </p:cxnSp>
        <p:cxnSp>
          <p:nvCxnSpPr>
            <p:cNvPr id="1426" name="Google Shape;1426;p28"/>
            <p:cNvCxnSpPr/>
            <p:nvPr/>
          </p:nvCxnSpPr>
          <p:spPr>
            <a:xfrm>
              <a:off x="3423" y="1032"/>
              <a:ext cx="0" cy="74"/>
            </a:xfrm>
            <a:prstGeom prst="straightConnector1">
              <a:avLst/>
            </a:prstGeom>
            <a:noFill/>
            <a:ln w="9525" cap="rnd" cmpd="sng">
              <a:solidFill>
                <a:srgbClr val="E41165"/>
              </a:solidFill>
              <a:prstDash val="solid"/>
              <a:round/>
              <a:headEnd type="none" w="med" len="med"/>
              <a:tailEnd type="none" w="med" len="med"/>
            </a:ln>
          </p:spPr>
        </p:cxnSp>
        <p:sp>
          <p:nvSpPr>
            <p:cNvPr id="1427" name="Google Shape;1427;p28"/>
            <p:cNvSpPr/>
            <p:nvPr/>
          </p:nvSpPr>
          <p:spPr>
            <a:xfrm>
              <a:off x="3496" y="779"/>
              <a:ext cx="53" cy="45"/>
            </a:xfrm>
            <a:custGeom>
              <a:avLst/>
              <a:gdLst/>
              <a:ahLst/>
              <a:cxnLst/>
              <a:rect l="l" t="t" r="r" b="b"/>
              <a:pathLst>
                <a:path w="31" h="27" extrusionOk="0">
                  <a:moveTo>
                    <a:pt x="0" y="27"/>
                  </a:moveTo>
                  <a:cubicBezTo>
                    <a:pt x="27" y="27"/>
                    <a:pt x="27" y="27"/>
                    <a:pt x="27" y="27"/>
                  </a:cubicBezTo>
                  <a:cubicBezTo>
                    <a:pt x="29" y="27"/>
                    <a:pt x="31" y="25"/>
                    <a:pt x="31" y="23"/>
                  </a:cubicBezTo>
                  <a:cubicBezTo>
                    <a:pt x="31" y="0"/>
                    <a:pt x="31" y="0"/>
                    <a:pt x="31" y="0"/>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428" name="Google Shape;1428;p28"/>
          <p:cNvGrpSpPr/>
          <p:nvPr/>
        </p:nvGrpSpPr>
        <p:grpSpPr>
          <a:xfrm>
            <a:off x="7317728" y="3504889"/>
            <a:ext cx="287987" cy="182018"/>
            <a:chOff x="3662" y="1540"/>
            <a:chExt cx="348" cy="228"/>
          </a:xfrm>
        </p:grpSpPr>
        <p:sp>
          <p:nvSpPr>
            <p:cNvPr id="1429" name="Google Shape;1429;p28"/>
            <p:cNvSpPr/>
            <p:nvPr/>
          </p:nvSpPr>
          <p:spPr>
            <a:xfrm>
              <a:off x="3662" y="1540"/>
              <a:ext cx="319" cy="198"/>
            </a:xfrm>
            <a:custGeom>
              <a:avLst/>
              <a:gdLst/>
              <a:ahLst/>
              <a:cxnLst/>
              <a:rect l="l" t="t" r="r" b="b"/>
              <a:pathLst>
                <a:path w="162" h="100" extrusionOk="0">
                  <a:moveTo>
                    <a:pt x="0" y="100"/>
                  </a:moveTo>
                  <a:cubicBezTo>
                    <a:pt x="142" y="100"/>
                    <a:pt x="142" y="100"/>
                    <a:pt x="142" y="100"/>
                  </a:cubicBezTo>
                  <a:cubicBezTo>
                    <a:pt x="153" y="100"/>
                    <a:pt x="162" y="91"/>
                    <a:pt x="162" y="81"/>
                  </a:cubicBezTo>
                  <a:cubicBezTo>
                    <a:pt x="162" y="71"/>
                    <a:pt x="162" y="73"/>
                    <a:pt x="100" y="9"/>
                  </a:cubicBezTo>
                  <a:cubicBezTo>
                    <a:pt x="92" y="3"/>
                    <a:pt x="81" y="0"/>
                    <a:pt x="71" y="0"/>
                  </a:cubicBezTo>
                  <a:cubicBezTo>
                    <a:pt x="0" y="0"/>
                    <a:pt x="0" y="0"/>
                    <a:pt x="0" y="0"/>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430" name="Google Shape;1430;p28"/>
            <p:cNvSpPr/>
            <p:nvPr/>
          </p:nvSpPr>
          <p:spPr>
            <a:xfrm>
              <a:off x="3744" y="1586"/>
              <a:ext cx="199" cy="61"/>
            </a:xfrm>
            <a:custGeom>
              <a:avLst/>
              <a:gdLst/>
              <a:ahLst/>
              <a:cxnLst/>
              <a:rect l="l" t="t" r="r" b="b"/>
              <a:pathLst>
                <a:path w="101" h="31" extrusionOk="0">
                  <a:moveTo>
                    <a:pt x="101" y="31"/>
                  </a:moveTo>
                  <a:cubicBezTo>
                    <a:pt x="39" y="31"/>
                    <a:pt x="39" y="31"/>
                    <a:pt x="39" y="31"/>
                  </a:cubicBezTo>
                  <a:cubicBezTo>
                    <a:pt x="33" y="31"/>
                    <a:pt x="27" y="28"/>
                    <a:pt x="23" y="23"/>
                  </a:cubicBezTo>
                  <a:cubicBezTo>
                    <a:pt x="0" y="0"/>
                    <a:pt x="0" y="0"/>
                    <a:pt x="0" y="0"/>
                  </a:cubicBezTo>
                  <a:cubicBezTo>
                    <a:pt x="71" y="0"/>
                    <a:pt x="71" y="0"/>
                    <a:pt x="71" y="0"/>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431" name="Google Shape;1431;p28"/>
            <p:cNvSpPr/>
            <p:nvPr/>
          </p:nvSpPr>
          <p:spPr>
            <a:xfrm>
              <a:off x="3912" y="1655"/>
              <a:ext cx="39" cy="83"/>
            </a:xfrm>
            <a:custGeom>
              <a:avLst/>
              <a:gdLst/>
              <a:ahLst/>
              <a:cxnLst/>
              <a:rect l="l" t="t" r="r" b="b"/>
              <a:pathLst>
                <a:path w="20" h="42" extrusionOk="0">
                  <a:moveTo>
                    <a:pt x="20" y="0"/>
                  </a:moveTo>
                  <a:cubicBezTo>
                    <a:pt x="9" y="4"/>
                    <a:pt x="0" y="14"/>
                    <a:pt x="0" y="27"/>
                  </a:cubicBezTo>
                  <a:cubicBezTo>
                    <a:pt x="0" y="32"/>
                    <a:pt x="2" y="37"/>
                    <a:pt x="5" y="42"/>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432" name="Google Shape;1432;p28"/>
            <p:cNvSpPr/>
            <p:nvPr/>
          </p:nvSpPr>
          <p:spPr>
            <a:xfrm>
              <a:off x="3662" y="1693"/>
              <a:ext cx="143" cy="45"/>
            </a:xfrm>
            <a:custGeom>
              <a:avLst/>
              <a:gdLst/>
              <a:ahLst/>
              <a:cxnLst/>
              <a:rect l="l" t="t" r="r" b="b"/>
              <a:pathLst>
                <a:path w="73" h="23" extrusionOk="0">
                  <a:moveTo>
                    <a:pt x="73" y="23"/>
                  </a:moveTo>
                  <a:cubicBezTo>
                    <a:pt x="54" y="4"/>
                    <a:pt x="54" y="4"/>
                    <a:pt x="54" y="4"/>
                  </a:cubicBezTo>
                  <a:cubicBezTo>
                    <a:pt x="50" y="1"/>
                    <a:pt x="46" y="0"/>
                    <a:pt x="42" y="0"/>
                  </a:cubicBezTo>
                  <a:cubicBezTo>
                    <a:pt x="0" y="0"/>
                    <a:pt x="0" y="0"/>
                    <a:pt x="0" y="0"/>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433" name="Google Shape;1433;p28"/>
            <p:cNvCxnSpPr/>
            <p:nvPr/>
          </p:nvCxnSpPr>
          <p:spPr>
            <a:xfrm rot="10800000">
              <a:off x="3662" y="1768"/>
              <a:ext cx="348" cy="0"/>
            </a:xfrm>
            <a:prstGeom prst="straightConnector1">
              <a:avLst/>
            </a:prstGeom>
            <a:noFill/>
            <a:ln w="9525" cap="rnd" cmpd="sng">
              <a:solidFill>
                <a:srgbClr val="E41165"/>
              </a:solidFill>
              <a:prstDash val="solid"/>
              <a:round/>
              <a:headEnd type="none" w="med" len="med"/>
              <a:tailEnd type="none" w="med" len="med"/>
            </a:ln>
          </p:spPr>
        </p:cxnSp>
        <p:sp>
          <p:nvSpPr>
            <p:cNvPr id="1434" name="Google Shape;1434;p28"/>
            <p:cNvSpPr/>
            <p:nvPr/>
          </p:nvSpPr>
          <p:spPr>
            <a:xfrm>
              <a:off x="3798" y="1738"/>
              <a:ext cx="45" cy="24"/>
            </a:xfrm>
            <a:custGeom>
              <a:avLst/>
              <a:gdLst/>
              <a:ahLst/>
              <a:cxnLst/>
              <a:rect l="l" t="t" r="r" b="b"/>
              <a:pathLst>
                <a:path w="23" h="12" extrusionOk="0">
                  <a:moveTo>
                    <a:pt x="0" y="0"/>
                  </a:moveTo>
                  <a:cubicBezTo>
                    <a:pt x="0" y="6"/>
                    <a:pt x="5" y="12"/>
                    <a:pt x="12" y="12"/>
                  </a:cubicBezTo>
                  <a:cubicBezTo>
                    <a:pt x="18" y="12"/>
                    <a:pt x="23" y="6"/>
                    <a:pt x="23" y="0"/>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435" name="Google Shape;1435;p28"/>
            <p:cNvSpPr/>
            <p:nvPr/>
          </p:nvSpPr>
          <p:spPr>
            <a:xfrm>
              <a:off x="3721" y="1738"/>
              <a:ext cx="47" cy="24"/>
            </a:xfrm>
            <a:custGeom>
              <a:avLst/>
              <a:gdLst/>
              <a:ahLst/>
              <a:cxnLst/>
              <a:rect l="l" t="t" r="r" b="b"/>
              <a:pathLst>
                <a:path w="24" h="12" extrusionOk="0">
                  <a:moveTo>
                    <a:pt x="0" y="0"/>
                  </a:moveTo>
                  <a:cubicBezTo>
                    <a:pt x="0" y="6"/>
                    <a:pt x="6" y="12"/>
                    <a:pt x="12" y="12"/>
                  </a:cubicBezTo>
                  <a:cubicBezTo>
                    <a:pt x="18" y="12"/>
                    <a:pt x="24" y="6"/>
                    <a:pt x="24" y="0"/>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436" name="Google Shape;1436;p28"/>
          <p:cNvGrpSpPr/>
          <p:nvPr/>
        </p:nvGrpSpPr>
        <p:grpSpPr>
          <a:xfrm>
            <a:off x="7381450" y="4114808"/>
            <a:ext cx="262333" cy="176430"/>
            <a:chOff x="3739" y="2304"/>
            <a:chExt cx="317" cy="221"/>
          </a:xfrm>
        </p:grpSpPr>
        <p:sp>
          <p:nvSpPr>
            <p:cNvPr id="1437" name="Google Shape;1437;p28"/>
            <p:cNvSpPr/>
            <p:nvPr/>
          </p:nvSpPr>
          <p:spPr>
            <a:xfrm>
              <a:off x="3895" y="2344"/>
              <a:ext cx="125" cy="125"/>
            </a:xfrm>
            <a:custGeom>
              <a:avLst/>
              <a:gdLst/>
              <a:ahLst/>
              <a:cxnLst/>
              <a:rect l="l" t="t" r="r" b="b"/>
              <a:pathLst>
                <a:path w="63" h="62" extrusionOk="0">
                  <a:moveTo>
                    <a:pt x="63" y="35"/>
                  </a:moveTo>
                  <a:cubicBezTo>
                    <a:pt x="63" y="7"/>
                    <a:pt x="63" y="7"/>
                    <a:pt x="63" y="7"/>
                  </a:cubicBezTo>
                  <a:cubicBezTo>
                    <a:pt x="63" y="3"/>
                    <a:pt x="60" y="0"/>
                    <a:pt x="56" y="0"/>
                  </a:cubicBezTo>
                  <a:cubicBezTo>
                    <a:pt x="35" y="0"/>
                    <a:pt x="35" y="0"/>
                    <a:pt x="35" y="0"/>
                  </a:cubicBezTo>
                  <a:cubicBezTo>
                    <a:pt x="28" y="0"/>
                    <a:pt x="22" y="4"/>
                    <a:pt x="18" y="9"/>
                  </a:cubicBezTo>
                  <a:cubicBezTo>
                    <a:pt x="3" y="30"/>
                    <a:pt x="3" y="30"/>
                    <a:pt x="3" y="30"/>
                  </a:cubicBezTo>
                  <a:cubicBezTo>
                    <a:pt x="1" y="33"/>
                    <a:pt x="0" y="37"/>
                    <a:pt x="0" y="41"/>
                  </a:cubicBezTo>
                  <a:cubicBezTo>
                    <a:pt x="0" y="62"/>
                    <a:pt x="0" y="62"/>
                    <a:pt x="0" y="62"/>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438" name="Google Shape;1438;p28"/>
            <p:cNvCxnSpPr/>
            <p:nvPr/>
          </p:nvCxnSpPr>
          <p:spPr>
            <a:xfrm rot="10800000">
              <a:off x="3956" y="2497"/>
              <a:ext cx="42" cy="0"/>
            </a:xfrm>
            <a:prstGeom prst="straightConnector1">
              <a:avLst/>
            </a:prstGeom>
            <a:noFill/>
            <a:ln w="9525" cap="rnd" cmpd="sng">
              <a:solidFill>
                <a:srgbClr val="E41165"/>
              </a:solidFill>
              <a:prstDash val="solid"/>
              <a:round/>
              <a:headEnd type="none" w="med" len="med"/>
              <a:tailEnd type="none" w="med" len="med"/>
            </a:ln>
          </p:spPr>
        </p:cxnSp>
        <p:sp>
          <p:nvSpPr>
            <p:cNvPr id="1439" name="Google Shape;1439;p28"/>
            <p:cNvSpPr/>
            <p:nvPr/>
          </p:nvSpPr>
          <p:spPr>
            <a:xfrm>
              <a:off x="3938" y="2415"/>
              <a:ext cx="110" cy="64"/>
            </a:xfrm>
            <a:custGeom>
              <a:avLst/>
              <a:gdLst/>
              <a:ahLst/>
              <a:cxnLst/>
              <a:rect l="l" t="t" r="r" b="b"/>
              <a:pathLst>
                <a:path w="55" h="32" extrusionOk="0">
                  <a:moveTo>
                    <a:pt x="0" y="23"/>
                  </a:moveTo>
                  <a:cubicBezTo>
                    <a:pt x="21" y="2"/>
                    <a:pt x="21" y="2"/>
                    <a:pt x="21" y="2"/>
                  </a:cubicBezTo>
                  <a:cubicBezTo>
                    <a:pt x="23" y="1"/>
                    <a:pt x="24" y="0"/>
                    <a:pt x="26" y="0"/>
                  </a:cubicBezTo>
                  <a:cubicBezTo>
                    <a:pt x="48" y="0"/>
                    <a:pt x="48" y="0"/>
                    <a:pt x="48" y="0"/>
                  </a:cubicBezTo>
                  <a:cubicBezTo>
                    <a:pt x="52" y="0"/>
                    <a:pt x="55" y="3"/>
                    <a:pt x="55" y="7"/>
                  </a:cubicBezTo>
                  <a:cubicBezTo>
                    <a:pt x="55" y="32"/>
                    <a:pt x="55" y="32"/>
                    <a:pt x="55" y="32"/>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440" name="Google Shape;1440;p28"/>
            <p:cNvSpPr/>
            <p:nvPr/>
          </p:nvSpPr>
          <p:spPr>
            <a:xfrm>
              <a:off x="3887" y="2457"/>
              <a:ext cx="69" cy="68"/>
            </a:xfrm>
            <a:prstGeom prst="ellipse">
              <a:avLst/>
            </a:pr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441" name="Google Shape;1441;p28"/>
            <p:cNvSpPr/>
            <p:nvPr/>
          </p:nvSpPr>
          <p:spPr>
            <a:xfrm>
              <a:off x="3998" y="2469"/>
              <a:ext cx="58" cy="56"/>
            </a:xfrm>
            <a:prstGeom prst="ellipse">
              <a:avLst/>
            </a:pr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442" name="Google Shape;1442;p28"/>
            <p:cNvSpPr/>
            <p:nvPr/>
          </p:nvSpPr>
          <p:spPr>
            <a:xfrm>
              <a:off x="3767" y="2304"/>
              <a:ext cx="84" cy="221"/>
            </a:xfrm>
            <a:custGeom>
              <a:avLst/>
              <a:gdLst/>
              <a:ahLst/>
              <a:cxnLst/>
              <a:rect l="l" t="t" r="r" b="b"/>
              <a:pathLst>
                <a:path w="42" h="110" extrusionOk="0">
                  <a:moveTo>
                    <a:pt x="42" y="0"/>
                  </a:moveTo>
                  <a:cubicBezTo>
                    <a:pt x="42" y="103"/>
                    <a:pt x="42" y="103"/>
                    <a:pt x="42" y="103"/>
                  </a:cubicBezTo>
                  <a:cubicBezTo>
                    <a:pt x="42" y="107"/>
                    <a:pt x="39" y="110"/>
                    <a:pt x="35" y="110"/>
                  </a:cubicBezTo>
                  <a:cubicBezTo>
                    <a:pt x="0" y="110"/>
                    <a:pt x="0" y="110"/>
                    <a:pt x="0" y="110"/>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443" name="Google Shape;1443;p28"/>
            <p:cNvSpPr/>
            <p:nvPr/>
          </p:nvSpPr>
          <p:spPr>
            <a:xfrm>
              <a:off x="3739" y="2415"/>
              <a:ext cx="84" cy="82"/>
            </a:xfrm>
            <a:custGeom>
              <a:avLst/>
              <a:gdLst/>
              <a:ahLst/>
              <a:cxnLst/>
              <a:rect l="l" t="t" r="r" b="b"/>
              <a:pathLst>
                <a:path w="42" h="41" extrusionOk="0">
                  <a:moveTo>
                    <a:pt x="0" y="7"/>
                  </a:moveTo>
                  <a:cubicBezTo>
                    <a:pt x="0" y="3"/>
                    <a:pt x="3" y="0"/>
                    <a:pt x="7" y="0"/>
                  </a:cubicBezTo>
                  <a:cubicBezTo>
                    <a:pt x="35" y="0"/>
                    <a:pt x="35" y="0"/>
                    <a:pt x="35" y="0"/>
                  </a:cubicBezTo>
                  <a:cubicBezTo>
                    <a:pt x="39" y="0"/>
                    <a:pt x="42" y="3"/>
                    <a:pt x="42" y="7"/>
                  </a:cubicBezTo>
                  <a:cubicBezTo>
                    <a:pt x="42" y="34"/>
                    <a:pt x="42" y="34"/>
                    <a:pt x="42" y="34"/>
                  </a:cubicBezTo>
                  <a:cubicBezTo>
                    <a:pt x="42" y="38"/>
                    <a:pt x="39" y="41"/>
                    <a:pt x="35" y="41"/>
                  </a:cubicBezTo>
                  <a:cubicBezTo>
                    <a:pt x="7" y="41"/>
                    <a:pt x="7" y="41"/>
                    <a:pt x="7" y="41"/>
                  </a:cubicBezTo>
                  <a:cubicBezTo>
                    <a:pt x="3" y="41"/>
                    <a:pt x="0" y="38"/>
                    <a:pt x="0" y="34"/>
                  </a:cubicBezTo>
                  <a:lnTo>
                    <a:pt x="0" y="7"/>
                  </a:lnTo>
                  <a:close/>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444" name="Google Shape;1444;p28"/>
            <p:cNvCxnSpPr/>
            <p:nvPr/>
          </p:nvCxnSpPr>
          <p:spPr>
            <a:xfrm>
              <a:off x="3781" y="2469"/>
              <a:ext cx="22" cy="0"/>
            </a:xfrm>
            <a:prstGeom prst="straightConnector1">
              <a:avLst/>
            </a:prstGeom>
            <a:noFill/>
            <a:ln w="9525" cap="rnd" cmpd="sng">
              <a:solidFill>
                <a:srgbClr val="E41165"/>
              </a:solidFill>
              <a:prstDash val="solid"/>
              <a:round/>
              <a:headEnd type="none" w="med" len="med"/>
              <a:tailEnd type="none" w="med" len="med"/>
            </a:ln>
          </p:spPr>
        </p:cxnSp>
      </p:grpSp>
      <p:sp>
        <p:nvSpPr>
          <p:cNvPr id="1445" name="Google Shape;1445;p28"/>
          <p:cNvSpPr txBox="1"/>
          <p:nvPr/>
        </p:nvSpPr>
        <p:spPr>
          <a:xfrm>
            <a:off x="7575335" y="2922533"/>
            <a:ext cx="928459"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Lorem ipsum</a:t>
            </a:r>
            <a:endParaRPr sz="3200">
              <a:solidFill>
                <a:schemeClr val="dk1"/>
              </a:solidFill>
              <a:latin typeface="Calibri"/>
              <a:ea typeface="Calibri"/>
              <a:cs typeface="Calibri"/>
              <a:sym typeface="Calibri"/>
            </a:endParaRPr>
          </a:p>
        </p:txBody>
      </p:sp>
      <p:sp>
        <p:nvSpPr>
          <p:cNvPr id="1446" name="Google Shape;1446;p28"/>
          <p:cNvSpPr txBox="1"/>
          <p:nvPr/>
        </p:nvSpPr>
        <p:spPr>
          <a:xfrm>
            <a:off x="7780579" y="3512487"/>
            <a:ext cx="105990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Rail freight XXX</a:t>
            </a:r>
            <a:endParaRPr sz="1800">
              <a:solidFill>
                <a:schemeClr val="dk1"/>
              </a:solidFill>
              <a:latin typeface="Calibri"/>
              <a:ea typeface="Calibri"/>
              <a:cs typeface="Calibri"/>
              <a:sym typeface="Calibri"/>
            </a:endParaRPr>
          </a:p>
        </p:txBody>
      </p:sp>
      <p:sp>
        <p:nvSpPr>
          <p:cNvPr id="1447" name="Google Shape;1447;p28"/>
          <p:cNvSpPr txBox="1"/>
          <p:nvPr/>
        </p:nvSpPr>
        <p:spPr>
          <a:xfrm>
            <a:off x="7723955" y="4131953"/>
            <a:ext cx="928459"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Lorem ipsum</a:t>
            </a:r>
            <a:endParaRPr sz="3200">
              <a:solidFill>
                <a:schemeClr val="dk1"/>
              </a:solidFill>
              <a:latin typeface="Calibri"/>
              <a:ea typeface="Calibri"/>
              <a:cs typeface="Calibri"/>
              <a:sym typeface="Calibri"/>
            </a:endParaRPr>
          </a:p>
        </p:txBody>
      </p:sp>
      <p:sp>
        <p:nvSpPr>
          <p:cNvPr id="1448" name="Google Shape;1448;p28"/>
          <p:cNvSpPr txBox="1"/>
          <p:nvPr/>
        </p:nvSpPr>
        <p:spPr>
          <a:xfrm>
            <a:off x="6299548" y="4451432"/>
            <a:ext cx="117692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On an average, …</a:t>
            </a:r>
            <a:endParaRPr sz="3200">
              <a:solidFill>
                <a:schemeClr val="dk1"/>
              </a:solidFill>
              <a:latin typeface="Calibri"/>
              <a:ea typeface="Calibri"/>
              <a:cs typeface="Calibri"/>
              <a:sym typeface="Calibri"/>
            </a:endParaRPr>
          </a:p>
        </p:txBody>
      </p:sp>
      <p:sp>
        <p:nvSpPr>
          <p:cNvPr id="1449" name="Google Shape;1449;p28"/>
          <p:cNvSpPr txBox="1"/>
          <p:nvPr/>
        </p:nvSpPr>
        <p:spPr>
          <a:xfrm>
            <a:off x="5129740" y="4160433"/>
            <a:ext cx="928459"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Lorem ipsum</a:t>
            </a:r>
            <a:endParaRPr sz="3200">
              <a:solidFill>
                <a:schemeClr val="dk1"/>
              </a:solidFill>
              <a:latin typeface="Calibri"/>
              <a:ea typeface="Calibri"/>
              <a:cs typeface="Calibri"/>
              <a:sym typeface="Calibri"/>
            </a:endParaRPr>
          </a:p>
        </p:txBody>
      </p:sp>
      <p:sp>
        <p:nvSpPr>
          <p:cNvPr id="1450" name="Google Shape;1450;p28"/>
          <p:cNvSpPr txBox="1"/>
          <p:nvPr/>
        </p:nvSpPr>
        <p:spPr>
          <a:xfrm>
            <a:off x="5196671" y="2953524"/>
            <a:ext cx="89479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Lorem ipsum</a:t>
            </a:r>
            <a:endParaRPr sz="2800">
              <a:solidFill>
                <a:schemeClr val="dk1"/>
              </a:solidFill>
              <a:latin typeface="Calibri"/>
              <a:ea typeface="Calibri"/>
              <a:cs typeface="Calibri"/>
              <a:sym typeface="Calibri"/>
            </a:endParaRPr>
          </a:p>
        </p:txBody>
      </p:sp>
      <p:pic>
        <p:nvPicPr>
          <p:cNvPr id="1451" name="Google Shape;1451;p28" descr="Checkmark with solid fill"/>
          <p:cNvPicPr preferRelativeResize="0"/>
          <p:nvPr/>
        </p:nvPicPr>
        <p:blipFill rotWithShape="1">
          <a:blip r:embed="rId8">
            <a:alphaModFix/>
          </a:blip>
          <a:srcRect/>
          <a:stretch/>
        </p:blipFill>
        <p:spPr>
          <a:xfrm>
            <a:off x="4335157" y="127857"/>
            <a:ext cx="377983" cy="377983"/>
          </a:xfrm>
          <a:prstGeom prst="rect">
            <a:avLst/>
          </a:prstGeom>
          <a:noFill/>
          <a:ln>
            <a:noFill/>
          </a:ln>
        </p:spPr>
      </p:pic>
      <p:pic>
        <p:nvPicPr>
          <p:cNvPr id="1452" name="Google Shape;1452;p28" descr="Close with solid fill"/>
          <p:cNvPicPr preferRelativeResize="0"/>
          <p:nvPr/>
        </p:nvPicPr>
        <p:blipFill rotWithShape="1">
          <a:blip r:embed="rId9">
            <a:alphaModFix/>
          </a:blip>
          <a:srcRect/>
          <a:stretch/>
        </p:blipFill>
        <p:spPr>
          <a:xfrm>
            <a:off x="327189" y="609292"/>
            <a:ext cx="307811" cy="307809"/>
          </a:xfrm>
          <a:prstGeom prst="rect">
            <a:avLst/>
          </a:prstGeom>
          <a:noFill/>
          <a:ln>
            <a:noFill/>
          </a:ln>
        </p:spPr>
      </p:pic>
      <p:sp>
        <p:nvSpPr>
          <p:cNvPr id="1453" name="Google Shape;1453;p28"/>
          <p:cNvSpPr/>
          <p:nvPr/>
        </p:nvSpPr>
        <p:spPr>
          <a:xfrm flipH="1">
            <a:off x="293823" y="3389178"/>
            <a:ext cx="45720" cy="1144774"/>
          </a:xfrm>
          <a:prstGeom prst="roundRect">
            <a:avLst>
              <a:gd name="adj" fmla="val 50000"/>
            </a:avLst>
          </a:prstGeom>
          <a:solidFill>
            <a:srgbClr val="E41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pic>
        <p:nvPicPr>
          <p:cNvPr id="1621" name="Google Shape;1621;p30" descr="A picture containing text&#10;&#10;Description automatically generated"/>
          <p:cNvPicPr preferRelativeResize="0"/>
          <p:nvPr/>
        </p:nvPicPr>
        <p:blipFill rotWithShape="1">
          <a:blip r:embed="rId3">
            <a:alphaModFix/>
          </a:blip>
          <a:srcRect l="46331" r="21807"/>
          <a:stretch/>
        </p:blipFill>
        <p:spPr>
          <a:xfrm>
            <a:off x="1591980" y="1047750"/>
            <a:ext cx="1210753" cy="2283750"/>
          </a:xfrm>
          <a:prstGeom prst="rect">
            <a:avLst/>
          </a:prstGeom>
          <a:noFill/>
          <a:ln>
            <a:noFill/>
          </a:ln>
        </p:spPr>
      </p:pic>
      <p:pic>
        <p:nvPicPr>
          <p:cNvPr id="1622" name="Google Shape;1622;p30"/>
          <p:cNvPicPr preferRelativeResize="0"/>
          <p:nvPr/>
        </p:nvPicPr>
        <p:blipFill rotWithShape="1">
          <a:blip r:embed="rId4">
            <a:alphaModFix/>
          </a:blip>
          <a:srcRect l="53226" r="13986"/>
          <a:stretch/>
        </p:blipFill>
        <p:spPr>
          <a:xfrm>
            <a:off x="290515" y="1043438"/>
            <a:ext cx="1211827" cy="2268381"/>
          </a:xfrm>
          <a:prstGeom prst="rect">
            <a:avLst/>
          </a:prstGeom>
          <a:noFill/>
          <a:ln>
            <a:noFill/>
          </a:ln>
        </p:spPr>
      </p:pic>
      <p:pic>
        <p:nvPicPr>
          <p:cNvPr id="1623" name="Google Shape;1623;p30"/>
          <p:cNvPicPr preferRelativeResize="0"/>
          <p:nvPr/>
        </p:nvPicPr>
        <p:blipFill rotWithShape="1">
          <a:blip r:embed="rId5">
            <a:alphaModFix/>
          </a:blip>
          <a:srcRect/>
          <a:stretch/>
        </p:blipFill>
        <p:spPr>
          <a:xfrm>
            <a:off x="2881323" y="1043437"/>
            <a:ext cx="1211833" cy="2277606"/>
          </a:xfrm>
          <a:prstGeom prst="rect">
            <a:avLst/>
          </a:prstGeom>
          <a:noFill/>
          <a:ln>
            <a:noFill/>
          </a:ln>
        </p:spPr>
      </p:pic>
      <p:pic>
        <p:nvPicPr>
          <p:cNvPr id="1624" name="Google Shape;1624;p30"/>
          <p:cNvPicPr preferRelativeResize="0"/>
          <p:nvPr/>
        </p:nvPicPr>
        <p:blipFill rotWithShape="1">
          <a:blip r:embed="rId6">
            <a:alphaModFix/>
          </a:blip>
          <a:srcRect/>
          <a:stretch/>
        </p:blipFill>
        <p:spPr>
          <a:xfrm>
            <a:off x="2880437" y="1047752"/>
            <a:ext cx="1210553" cy="2264067"/>
          </a:xfrm>
          <a:prstGeom prst="rect">
            <a:avLst/>
          </a:prstGeom>
          <a:noFill/>
          <a:ln>
            <a:noFill/>
          </a:ln>
        </p:spPr>
      </p:pic>
      <p:sp>
        <p:nvSpPr>
          <p:cNvPr id="1625" name="Google Shape;1625;p30"/>
          <p:cNvSpPr txBox="1">
            <a:spLocks noGrp="1"/>
          </p:cNvSpPr>
          <p:nvPr>
            <p:ph type="title"/>
          </p:nvPr>
        </p:nvSpPr>
        <p:spPr>
          <a:xfrm>
            <a:off x="192992" y="107915"/>
            <a:ext cx="7886195" cy="5530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E41165"/>
              </a:buClr>
              <a:buSzPts val="2100"/>
              <a:buFont typeface="Calibri"/>
              <a:buNone/>
            </a:pPr>
            <a:r>
              <a:rPr lang="en-US"/>
              <a:t>Slide title</a:t>
            </a:r>
            <a:endParaRPr/>
          </a:p>
        </p:txBody>
      </p:sp>
      <p:sp>
        <p:nvSpPr>
          <p:cNvPr id="1626" name="Google Shape;1626;p30"/>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p>
            <a:pPr marL="0" lvl="0" indent="0" algn="l" rtl="0">
              <a:spcBef>
                <a:spcPts val="0"/>
              </a:spcBef>
              <a:spcAft>
                <a:spcPts val="0"/>
              </a:spcAft>
              <a:buNone/>
            </a:pPr>
            <a:r>
              <a:rPr lang="en-US"/>
              <a:t>TCS confidential</a:t>
            </a:r>
            <a:endParaRPr/>
          </a:p>
        </p:txBody>
      </p:sp>
      <p:sp>
        <p:nvSpPr>
          <p:cNvPr id="1627" name="Google Shape;1627;p30"/>
          <p:cNvSpPr/>
          <p:nvPr/>
        </p:nvSpPr>
        <p:spPr>
          <a:xfrm>
            <a:off x="290515" y="666752"/>
            <a:ext cx="5091437" cy="313801"/>
          </a:xfrm>
          <a:prstGeom prst="rect">
            <a:avLst/>
          </a:prstGeom>
          <a:solidFill>
            <a:srgbClr val="000000"/>
          </a:solidFill>
          <a:ln>
            <a:noFill/>
          </a:ln>
        </p:spPr>
        <p:txBody>
          <a:bodyPr spcFirstLastPara="1" wrap="square" lIns="91425" tIns="45700" rIns="91425" bIns="45700" anchor="ctr" anchorCtr="0">
            <a:noAutofit/>
          </a:bodyPr>
          <a:lstStyle/>
          <a:p>
            <a:pPr marL="114294" marR="0" lvl="0" indent="0" algn="l" rtl="0">
              <a:spcBef>
                <a:spcPts val="0"/>
              </a:spcBef>
              <a:spcAft>
                <a:spcPts val="0"/>
              </a:spcAft>
              <a:buNone/>
            </a:pPr>
            <a:r>
              <a:rPr lang="en-US" sz="1600" b="1">
                <a:solidFill>
                  <a:schemeClr val="lt1"/>
                </a:solidFill>
                <a:latin typeface="Calibri"/>
                <a:ea typeface="Calibri"/>
                <a:cs typeface="Calibri"/>
                <a:sym typeface="Calibri"/>
              </a:rPr>
              <a:t>Lorem ipsum dolor</a:t>
            </a:r>
            <a:endParaRPr/>
          </a:p>
        </p:txBody>
      </p:sp>
      <p:pic>
        <p:nvPicPr>
          <p:cNvPr id="1628" name="Google Shape;1628;p30"/>
          <p:cNvPicPr preferRelativeResize="0"/>
          <p:nvPr/>
        </p:nvPicPr>
        <p:blipFill rotWithShape="1">
          <a:blip r:embed="rId7">
            <a:alphaModFix/>
          </a:blip>
          <a:srcRect/>
          <a:stretch/>
        </p:blipFill>
        <p:spPr>
          <a:xfrm>
            <a:off x="4167669" y="1043438"/>
            <a:ext cx="1210654" cy="2277579"/>
          </a:xfrm>
          <a:prstGeom prst="rect">
            <a:avLst/>
          </a:prstGeom>
          <a:noFill/>
          <a:ln>
            <a:noFill/>
          </a:ln>
        </p:spPr>
      </p:pic>
      <p:pic>
        <p:nvPicPr>
          <p:cNvPr id="1629" name="Google Shape;1629;p30"/>
          <p:cNvPicPr preferRelativeResize="0"/>
          <p:nvPr/>
        </p:nvPicPr>
        <p:blipFill rotWithShape="1">
          <a:blip r:embed="rId8">
            <a:alphaModFix/>
          </a:blip>
          <a:srcRect/>
          <a:stretch/>
        </p:blipFill>
        <p:spPr>
          <a:xfrm>
            <a:off x="4167188" y="1045370"/>
            <a:ext cx="1207293" cy="2274132"/>
          </a:xfrm>
          <a:prstGeom prst="rect">
            <a:avLst/>
          </a:prstGeom>
          <a:noFill/>
          <a:ln>
            <a:noFill/>
          </a:ln>
        </p:spPr>
      </p:pic>
      <p:sp>
        <p:nvSpPr>
          <p:cNvPr id="1630" name="Google Shape;1630;p30"/>
          <p:cNvSpPr txBox="1"/>
          <p:nvPr/>
        </p:nvSpPr>
        <p:spPr>
          <a:xfrm>
            <a:off x="293712" y="4001802"/>
            <a:ext cx="3303461"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a:solidFill>
                  <a:srgbClr val="E41165"/>
                </a:solidFill>
                <a:latin typeface="Calibri"/>
                <a:ea typeface="Calibri"/>
                <a:cs typeface="Calibri"/>
                <a:sym typeface="Calibri"/>
              </a:rPr>
              <a:t>Overlay images with gradients</a:t>
            </a:r>
            <a:endParaRPr sz="1600">
              <a:solidFill>
                <a:srgbClr val="E41165"/>
              </a:solidFill>
              <a:latin typeface="Calibri"/>
              <a:ea typeface="Calibri"/>
              <a:cs typeface="Calibri"/>
              <a:sym typeface="Calibri"/>
            </a:endParaRPr>
          </a:p>
        </p:txBody>
      </p:sp>
      <p:sp>
        <p:nvSpPr>
          <p:cNvPr id="1631" name="Google Shape;1631;p30"/>
          <p:cNvSpPr txBox="1"/>
          <p:nvPr/>
        </p:nvSpPr>
        <p:spPr>
          <a:xfrm>
            <a:off x="293711" y="3370038"/>
            <a:ext cx="1419330" cy="504625"/>
          </a:xfrm>
          <a:prstGeom prst="rect">
            <a:avLst/>
          </a:prstGeom>
          <a:noFill/>
          <a:ln>
            <a:noFill/>
          </a:ln>
        </p:spPr>
        <p:txBody>
          <a:bodyPr spcFirstLastPara="1" wrap="square" lIns="0" tIns="12050" rIns="0" bIns="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Together we must</a:t>
            </a:r>
            <a:endParaRPr/>
          </a:p>
        </p:txBody>
      </p:sp>
      <p:sp>
        <p:nvSpPr>
          <p:cNvPr id="1632" name="Google Shape;1632;p30"/>
          <p:cNvSpPr txBox="1"/>
          <p:nvPr/>
        </p:nvSpPr>
        <p:spPr>
          <a:xfrm>
            <a:off x="1591978" y="3370038"/>
            <a:ext cx="1300418" cy="504625"/>
          </a:xfrm>
          <a:prstGeom prst="rect">
            <a:avLst/>
          </a:prstGeom>
          <a:noFill/>
          <a:ln>
            <a:noFill/>
          </a:ln>
        </p:spPr>
        <p:txBody>
          <a:bodyPr spcFirstLastPara="1" wrap="square" lIns="0" tIns="12050" rIns="0" bIns="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Together we must</a:t>
            </a:r>
            <a:endParaRPr/>
          </a:p>
        </p:txBody>
      </p:sp>
      <p:sp>
        <p:nvSpPr>
          <p:cNvPr id="1633" name="Google Shape;1633;p30"/>
          <p:cNvSpPr txBox="1"/>
          <p:nvPr/>
        </p:nvSpPr>
        <p:spPr>
          <a:xfrm>
            <a:off x="2875255" y="3360812"/>
            <a:ext cx="1220915" cy="504625"/>
          </a:xfrm>
          <a:prstGeom prst="rect">
            <a:avLst/>
          </a:prstGeom>
          <a:noFill/>
          <a:ln>
            <a:noFill/>
          </a:ln>
        </p:spPr>
        <p:txBody>
          <a:bodyPr spcFirstLastPara="1" wrap="square" lIns="0" tIns="12050" rIns="0" bIns="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Together we must</a:t>
            </a:r>
            <a:endParaRPr/>
          </a:p>
        </p:txBody>
      </p:sp>
      <p:sp>
        <p:nvSpPr>
          <p:cNvPr id="1634" name="Google Shape;1634;p30"/>
          <p:cNvSpPr txBox="1"/>
          <p:nvPr/>
        </p:nvSpPr>
        <p:spPr>
          <a:xfrm>
            <a:off x="4169969" y="3360812"/>
            <a:ext cx="1207523" cy="504625"/>
          </a:xfrm>
          <a:prstGeom prst="rect">
            <a:avLst/>
          </a:prstGeom>
          <a:noFill/>
          <a:ln>
            <a:noFill/>
          </a:ln>
        </p:spPr>
        <p:txBody>
          <a:bodyPr spcFirstLastPara="1" wrap="square" lIns="0" tIns="12050" rIns="0" bIns="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Together we must</a:t>
            </a:r>
            <a:endParaRPr/>
          </a:p>
        </p:txBody>
      </p:sp>
      <p:sp>
        <p:nvSpPr>
          <p:cNvPr id="1635" name="Google Shape;1635;p30"/>
          <p:cNvSpPr txBox="1"/>
          <p:nvPr/>
        </p:nvSpPr>
        <p:spPr>
          <a:xfrm>
            <a:off x="5685821" y="1059182"/>
            <a:ext cx="2614614" cy="815608"/>
          </a:xfrm>
          <a:prstGeom prst="rect">
            <a:avLst/>
          </a:prstGeom>
          <a:noFill/>
          <a:ln>
            <a:noFill/>
          </a:ln>
        </p:spPr>
        <p:txBody>
          <a:bodyPr spcFirstLastPara="1" wrap="square" lIns="0" tIns="0" rIns="0" bIns="0" anchor="t" anchorCtr="0">
            <a:spAutoFit/>
          </a:bodyPr>
          <a:lstStyle/>
          <a:p>
            <a:pPr marL="227001" marR="0" lvl="0" indent="-227001" algn="l" rtl="0">
              <a:spcBef>
                <a:spcPts val="0"/>
              </a:spcBef>
              <a:spcAft>
                <a:spcPts val="0"/>
              </a:spcAft>
              <a:buClr>
                <a:srgbClr val="E41165"/>
              </a:buClr>
              <a:buSzPts val="1600"/>
              <a:buFont typeface="Arial"/>
              <a:buChar char="•"/>
            </a:pPr>
            <a:r>
              <a:rPr lang="en-US" sz="1600">
                <a:solidFill>
                  <a:schemeClr val="dk1"/>
                </a:solidFill>
                <a:latin typeface="Calibri"/>
                <a:ea typeface="Calibri"/>
                <a:cs typeface="Calibri"/>
                <a:sym typeface="Calibri"/>
              </a:rPr>
              <a:t>Working with clients to ... </a:t>
            </a:r>
            <a:endParaRPr/>
          </a:p>
          <a:p>
            <a:pPr marL="227001" marR="0" lvl="0" indent="-227001" algn="l" rtl="0">
              <a:spcBef>
                <a:spcPts val="600"/>
              </a:spcBef>
              <a:spcAft>
                <a:spcPts val="0"/>
              </a:spcAft>
              <a:buClr>
                <a:srgbClr val="E41165"/>
              </a:buClr>
              <a:buSzPts val="1600"/>
              <a:buFont typeface="Arial"/>
              <a:buChar char="•"/>
            </a:pPr>
            <a:r>
              <a:rPr lang="en-US" sz="1600">
                <a:solidFill>
                  <a:schemeClr val="dk1"/>
                </a:solidFill>
                <a:latin typeface="Calibri"/>
                <a:ea typeface="Calibri"/>
                <a:cs typeface="Calibri"/>
                <a:sym typeface="Calibri"/>
              </a:rPr>
              <a:t>Collaborate and innovate for greater future</a:t>
            </a:r>
            <a:endParaRPr/>
          </a:p>
        </p:txBody>
      </p:sp>
      <p:sp>
        <p:nvSpPr>
          <p:cNvPr id="1636" name="Google Shape;1636;p30"/>
          <p:cNvSpPr/>
          <p:nvPr/>
        </p:nvSpPr>
        <p:spPr>
          <a:xfrm>
            <a:off x="5685820" y="678182"/>
            <a:ext cx="2614614" cy="313801"/>
          </a:xfrm>
          <a:prstGeom prst="rect">
            <a:avLst/>
          </a:prstGeom>
          <a:solidFill>
            <a:srgbClr val="000000"/>
          </a:solidFill>
          <a:ln>
            <a:noFill/>
          </a:ln>
        </p:spPr>
        <p:txBody>
          <a:bodyPr spcFirstLastPara="1" wrap="square" lIns="91425" tIns="45700" rIns="91425" bIns="45700" anchor="ctr" anchorCtr="0">
            <a:noAutofit/>
          </a:bodyPr>
          <a:lstStyle/>
          <a:p>
            <a:pPr marL="60322" marR="0" lvl="0" indent="0" algn="l" rtl="0">
              <a:spcBef>
                <a:spcPts val="0"/>
              </a:spcBef>
              <a:spcAft>
                <a:spcPts val="0"/>
              </a:spcAft>
              <a:buNone/>
            </a:pPr>
            <a:r>
              <a:rPr lang="en-US" sz="1600" b="1">
                <a:solidFill>
                  <a:srgbClr val="E41165"/>
                </a:solidFill>
                <a:latin typeface="Calibri"/>
                <a:ea typeface="Calibri"/>
                <a:cs typeface="Calibri"/>
                <a:sym typeface="Calibri"/>
              </a:rPr>
              <a:t>Lorem ipsum dolor</a:t>
            </a:r>
            <a:endParaRPr/>
          </a:p>
        </p:txBody>
      </p:sp>
      <p:sp>
        <p:nvSpPr>
          <p:cNvPr id="1637" name="Google Shape;1637;p30"/>
          <p:cNvSpPr txBox="1"/>
          <p:nvPr/>
        </p:nvSpPr>
        <p:spPr>
          <a:xfrm>
            <a:off x="5782544" y="2618720"/>
            <a:ext cx="3088059"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At TCS, we go beyond helping businesses transform through technology. We help them make a meaningful difference. Translating aspiration into reality</a:t>
            </a:r>
            <a:r>
              <a:rPr lang="en-US" sz="1400">
                <a:solidFill>
                  <a:schemeClr val="dk1"/>
                </a:solidFill>
                <a:latin typeface="Calibri"/>
                <a:ea typeface="Calibri"/>
                <a:cs typeface="Calibri"/>
                <a:sym typeface="Calibri"/>
              </a:rPr>
              <a:t>.</a:t>
            </a:r>
            <a:endParaRPr/>
          </a:p>
        </p:txBody>
      </p:sp>
      <p:sp>
        <p:nvSpPr>
          <p:cNvPr id="1638" name="Google Shape;1638;p30"/>
          <p:cNvSpPr/>
          <p:nvPr/>
        </p:nvSpPr>
        <p:spPr>
          <a:xfrm>
            <a:off x="5611742" y="2162627"/>
            <a:ext cx="223734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We believe lorem ipsum</a:t>
            </a:r>
            <a:endParaRPr/>
          </a:p>
        </p:txBody>
      </p:sp>
      <p:sp>
        <p:nvSpPr>
          <p:cNvPr id="1639" name="Google Shape;1639;p30"/>
          <p:cNvSpPr/>
          <p:nvPr/>
        </p:nvSpPr>
        <p:spPr>
          <a:xfrm flipH="1">
            <a:off x="5736825" y="2714799"/>
            <a:ext cx="45719" cy="1159864"/>
          </a:xfrm>
          <a:prstGeom prst="roundRect">
            <a:avLst>
              <a:gd name="adj" fmla="val 50000"/>
            </a:avLst>
          </a:prstGeom>
          <a:solidFill>
            <a:srgbClr val="E41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31"/>
          <p:cNvSpPr txBox="1">
            <a:spLocks noGrp="1"/>
          </p:cNvSpPr>
          <p:nvPr>
            <p:ph type="title"/>
          </p:nvPr>
        </p:nvSpPr>
        <p:spPr>
          <a:xfrm>
            <a:off x="277812" y="2227763"/>
            <a:ext cx="3836988" cy="686150"/>
          </a:xfrm>
          <a:prstGeom prst="rect">
            <a:avLst/>
          </a:prstGeom>
          <a:noFill/>
          <a:ln>
            <a:noFill/>
          </a:ln>
        </p:spPr>
        <p:txBody>
          <a:bodyPr spcFirstLastPara="1" wrap="square" lIns="0" tIns="12050" rIns="0" bIns="0" anchor="ctr" anchorCtr="0">
            <a:spAutoFit/>
          </a:bodyPr>
          <a:lstStyle/>
          <a:p>
            <a:pPr marL="0" lvl="0" indent="0" algn="l" rtl="0">
              <a:lnSpc>
                <a:spcPct val="90000"/>
              </a:lnSpc>
              <a:spcBef>
                <a:spcPts val="0"/>
              </a:spcBef>
              <a:spcAft>
                <a:spcPts val="0"/>
              </a:spcAft>
              <a:buClr>
                <a:schemeClr val="lt1"/>
              </a:buClr>
              <a:buSzPts val="2200"/>
              <a:buFont typeface="Calibri"/>
              <a:buNone/>
            </a:pPr>
            <a:r>
              <a:rPr lang="en-US"/>
              <a:t>Sample chart layouts &amp; graphics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32"/>
          <p:cNvSpPr txBox="1">
            <a:spLocks noGrp="1"/>
          </p:cNvSpPr>
          <p:nvPr>
            <p:ph type="title"/>
          </p:nvPr>
        </p:nvSpPr>
        <p:spPr>
          <a:xfrm>
            <a:off x="192992" y="107915"/>
            <a:ext cx="7886195" cy="55302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E41165"/>
              </a:buClr>
              <a:buSzPts val="2100"/>
              <a:buFont typeface="Calibri"/>
              <a:buNone/>
            </a:pPr>
            <a:r>
              <a:rPr lang="en-US"/>
              <a:t>Key traits : How to build resilience and adaptability by design </a:t>
            </a:r>
            <a:endParaRPr/>
          </a:p>
        </p:txBody>
      </p:sp>
      <p:sp>
        <p:nvSpPr>
          <p:cNvPr id="1650" name="Google Shape;1650;p32"/>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p>
            <a:pPr marL="0" lvl="0" indent="0" algn="l" rtl="0">
              <a:spcBef>
                <a:spcPts val="0"/>
              </a:spcBef>
              <a:spcAft>
                <a:spcPts val="0"/>
              </a:spcAft>
              <a:buNone/>
            </a:pPr>
            <a:r>
              <a:rPr lang="en-US"/>
              <a:t>TCS confidential</a:t>
            </a:r>
            <a:endParaRPr/>
          </a:p>
        </p:txBody>
      </p:sp>
      <p:sp>
        <p:nvSpPr>
          <p:cNvPr id="1651" name="Google Shape;1651;p32"/>
          <p:cNvSpPr/>
          <p:nvPr/>
        </p:nvSpPr>
        <p:spPr>
          <a:xfrm>
            <a:off x="1278781" y="2675590"/>
            <a:ext cx="2107781" cy="168869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1652" name="Google Shape;1652;p32"/>
          <p:cNvSpPr/>
          <p:nvPr/>
        </p:nvSpPr>
        <p:spPr>
          <a:xfrm>
            <a:off x="290514" y="980120"/>
            <a:ext cx="2042158" cy="1693317"/>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1653" name="Google Shape;1653;p32"/>
          <p:cNvSpPr/>
          <p:nvPr/>
        </p:nvSpPr>
        <p:spPr>
          <a:xfrm rot="10800000">
            <a:off x="1650450" y="2660471"/>
            <a:ext cx="385308" cy="255768"/>
          </a:xfrm>
          <a:prstGeom prst="triangle">
            <a:avLst>
              <a:gd name="adj" fmla="val 50000"/>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14">
              <a:solidFill>
                <a:srgbClr val="CB336B"/>
              </a:solidFill>
              <a:latin typeface="Calibri"/>
              <a:ea typeface="Calibri"/>
              <a:cs typeface="Calibri"/>
              <a:sym typeface="Calibri"/>
            </a:endParaRPr>
          </a:p>
        </p:txBody>
      </p:sp>
      <p:sp>
        <p:nvSpPr>
          <p:cNvPr id="1654" name="Google Shape;1654;p32"/>
          <p:cNvSpPr/>
          <p:nvPr/>
        </p:nvSpPr>
        <p:spPr>
          <a:xfrm>
            <a:off x="3469212" y="2675590"/>
            <a:ext cx="2107781" cy="168869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1655" name="Google Shape;1655;p32"/>
          <p:cNvSpPr/>
          <p:nvPr/>
        </p:nvSpPr>
        <p:spPr>
          <a:xfrm>
            <a:off x="2415322" y="980120"/>
            <a:ext cx="2107781" cy="1693317"/>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1656" name="Google Shape;1656;p32"/>
          <p:cNvSpPr/>
          <p:nvPr/>
        </p:nvSpPr>
        <p:spPr>
          <a:xfrm>
            <a:off x="5659643" y="2675590"/>
            <a:ext cx="2107781" cy="168869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1657" name="Google Shape;1657;p32"/>
          <p:cNvSpPr/>
          <p:nvPr/>
        </p:nvSpPr>
        <p:spPr>
          <a:xfrm>
            <a:off x="4605753" y="980120"/>
            <a:ext cx="2107781" cy="1693317"/>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1658" name="Google Shape;1658;p32"/>
          <p:cNvSpPr/>
          <p:nvPr/>
        </p:nvSpPr>
        <p:spPr>
          <a:xfrm>
            <a:off x="6796184" y="980120"/>
            <a:ext cx="2107781" cy="1693317"/>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1659" name="Google Shape;1659;p32"/>
          <p:cNvSpPr/>
          <p:nvPr/>
        </p:nvSpPr>
        <p:spPr>
          <a:xfrm>
            <a:off x="2681415" y="2435494"/>
            <a:ext cx="385308" cy="255768"/>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14">
              <a:solidFill>
                <a:srgbClr val="CB336B"/>
              </a:solidFill>
              <a:latin typeface="Calibri"/>
              <a:ea typeface="Calibri"/>
              <a:cs typeface="Calibri"/>
              <a:sym typeface="Calibri"/>
            </a:endParaRPr>
          </a:p>
        </p:txBody>
      </p:sp>
      <p:sp>
        <p:nvSpPr>
          <p:cNvPr id="1660" name="Google Shape;1660;p32"/>
          <p:cNvSpPr/>
          <p:nvPr/>
        </p:nvSpPr>
        <p:spPr>
          <a:xfrm rot="10800000">
            <a:off x="3835016" y="2660227"/>
            <a:ext cx="385308" cy="255768"/>
          </a:xfrm>
          <a:prstGeom prst="triangle">
            <a:avLst>
              <a:gd name="adj" fmla="val 50000"/>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14">
              <a:solidFill>
                <a:srgbClr val="CB336B"/>
              </a:solidFill>
              <a:latin typeface="Calibri"/>
              <a:ea typeface="Calibri"/>
              <a:cs typeface="Calibri"/>
              <a:sym typeface="Calibri"/>
            </a:endParaRPr>
          </a:p>
        </p:txBody>
      </p:sp>
      <p:sp>
        <p:nvSpPr>
          <p:cNvPr id="1661" name="Google Shape;1661;p32"/>
          <p:cNvSpPr/>
          <p:nvPr/>
        </p:nvSpPr>
        <p:spPr>
          <a:xfrm>
            <a:off x="4865981" y="2434142"/>
            <a:ext cx="385308" cy="255768"/>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14">
              <a:solidFill>
                <a:srgbClr val="CB336B"/>
              </a:solidFill>
              <a:latin typeface="Calibri"/>
              <a:ea typeface="Calibri"/>
              <a:cs typeface="Calibri"/>
              <a:sym typeface="Calibri"/>
            </a:endParaRPr>
          </a:p>
        </p:txBody>
      </p:sp>
      <p:sp>
        <p:nvSpPr>
          <p:cNvPr id="1662" name="Google Shape;1662;p32"/>
          <p:cNvSpPr/>
          <p:nvPr/>
        </p:nvSpPr>
        <p:spPr>
          <a:xfrm rot="10800000">
            <a:off x="6040848" y="2668400"/>
            <a:ext cx="385308" cy="255768"/>
          </a:xfrm>
          <a:prstGeom prst="triangle">
            <a:avLst>
              <a:gd name="adj" fmla="val 50000"/>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14">
              <a:solidFill>
                <a:srgbClr val="CB336B"/>
              </a:solidFill>
              <a:latin typeface="Calibri"/>
              <a:ea typeface="Calibri"/>
              <a:cs typeface="Calibri"/>
              <a:sym typeface="Calibri"/>
            </a:endParaRPr>
          </a:p>
        </p:txBody>
      </p:sp>
      <p:sp>
        <p:nvSpPr>
          <p:cNvPr id="1663" name="Google Shape;1663;p32"/>
          <p:cNvSpPr/>
          <p:nvPr/>
        </p:nvSpPr>
        <p:spPr>
          <a:xfrm>
            <a:off x="7071813" y="2443423"/>
            <a:ext cx="385308" cy="255768"/>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14">
              <a:solidFill>
                <a:srgbClr val="CB336B"/>
              </a:solidFill>
              <a:latin typeface="Calibri"/>
              <a:ea typeface="Calibri"/>
              <a:cs typeface="Calibri"/>
              <a:sym typeface="Calibri"/>
            </a:endParaRPr>
          </a:p>
        </p:txBody>
      </p:sp>
      <p:sp>
        <p:nvSpPr>
          <p:cNvPr id="1664" name="Google Shape;1664;p32"/>
          <p:cNvSpPr/>
          <p:nvPr/>
        </p:nvSpPr>
        <p:spPr>
          <a:xfrm>
            <a:off x="732960" y="1151751"/>
            <a:ext cx="1091646"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Leadership</a:t>
            </a:r>
            <a:endParaRPr/>
          </a:p>
        </p:txBody>
      </p:sp>
      <p:sp>
        <p:nvSpPr>
          <p:cNvPr id="1665" name="Google Shape;1665;p32"/>
          <p:cNvSpPr/>
          <p:nvPr/>
        </p:nvSpPr>
        <p:spPr>
          <a:xfrm>
            <a:off x="2930956" y="1142460"/>
            <a:ext cx="107651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Innovation</a:t>
            </a:r>
            <a:endParaRPr/>
          </a:p>
        </p:txBody>
      </p:sp>
      <p:sp>
        <p:nvSpPr>
          <p:cNvPr id="1666" name="Google Shape;1666;p32"/>
          <p:cNvSpPr/>
          <p:nvPr/>
        </p:nvSpPr>
        <p:spPr>
          <a:xfrm>
            <a:off x="4764222" y="1139446"/>
            <a:ext cx="1790842"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Ecosystem mindset</a:t>
            </a:r>
            <a:endParaRPr/>
          </a:p>
        </p:txBody>
      </p:sp>
      <p:sp>
        <p:nvSpPr>
          <p:cNvPr id="1667" name="Google Shape;1667;p32"/>
          <p:cNvSpPr/>
          <p:nvPr/>
        </p:nvSpPr>
        <p:spPr>
          <a:xfrm>
            <a:off x="7236757" y="1123878"/>
            <a:ext cx="113685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Sustainable</a:t>
            </a:r>
            <a:endParaRPr/>
          </a:p>
        </p:txBody>
      </p:sp>
      <p:sp>
        <p:nvSpPr>
          <p:cNvPr id="1668" name="Google Shape;1668;p32"/>
          <p:cNvSpPr/>
          <p:nvPr/>
        </p:nvSpPr>
        <p:spPr>
          <a:xfrm>
            <a:off x="1386224" y="3013040"/>
            <a:ext cx="1926426"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Calibri"/>
                <a:ea typeface="Calibri"/>
                <a:cs typeface="Calibri"/>
                <a:sym typeface="Calibri"/>
              </a:rPr>
              <a:t>Organizational agility</a:t>
            </a:r>
            <a:endParaRPr/>
          </a:p>
        </p:txBody>
      </p:sp>
      <p:sp>
        <p:nvSpPr>
          <p:cNvPr id="1669" name="Google Shape;1669;p32"/>
          <p:cNvSpPr/>
          <p:nvPr/>
        </p:nvSpPr>
        <p:spPr>
          <a:xfrm>
            <a:off x="4090686" y="3056751"/>
            <a:ext cx="962636"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Calibri"/>
                <a:ea typeface="Calibri"/>
                <a:cs typeface="Calibri"/>
                <a:sym typeface="Calibri"/>
              </a:rPr>
              <a:t>Structure</a:t>
            </a:r>
            <a:endParaRPr/>
          </a:p>
        </p:txBody>
      </p:sp>
      <p:sp>
        <p:nvSpPr>
          <p:cNvPr id="1670" name="Google Shape;1670;p32"/>
          <p:cNvSpPr/>
          <p:nvPr/>
        </p:nvSpPr>
        <p:spPr>
          <a:xfrm>
            <a:off x="5907577" y="3047460"/>
            <a:ext cx="1608325"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FFFFFF"/>
                </a:solidFill>
                <a:latin typeface="Calibri"/>
                <a:ea typeface="Calibri"/>
                <a:cs typeface="Calibri"/>
                <a:sym typeface="Calibri"/>
              </a:rPr>
              <a:t>Customer centric</a:t>
            </a:r>
            <a:endParaRPr/>
          </a:p>
        </p:txBody>
      </p:sp>
      <p:sp>
        <p:nvSpPr>
          <p:cNvPr id="1671" name="Google Shape;1671;p32"/>
          <p:cNvSpPr/>
          <p:nvPr/>
        </p:nvSpPr>
        <p:spPr>
          <a:xfrm>
            <a:off x="993119" y="1653310"/>
            <a:ext cx="1290738" cy="338554"/>
          </a:xfrm>
          <a:prstGeom prst="rect">
            <a:avLst/>
          </a:prstGeom>
          <a:noFill/>
          <a:ln>
            <a:noFill/>
          </a:ln>
        </p:spPr>
        <p:txBody>
          <a:bodyPr spcFirstLastPara="1" wrap="square" lIns="91425" tIns="45700" rIns="91425" bIns="45700" anchor="t" anchorCtr="0">
            <a:spAutoFit/>
          </a:bodyPr>
          <a:lstStyle/>
          <a:p>
            <a:pPr marL="171442" marR="0" lvl="0" indent="-171442" algn="l" rtl="0">
              <a:spcBef>
                <a:spcPts val="0"/>
              </a:spcBef>
              <a:spcAft>
                <a:spcPts val="0"/>
              </a:spcAft>
              <a:buClr>
                <a:srgbClr val="E41165"/>
              </a:buClr>
              <a:buSzPts val="1600"/>
              <a:buFont typeface="Arial"/>
              <a:buChar char="•"/>
            </a:pPr>
            <a:r>
              <a:rPr lang="en-US" sz="1600">
                <a:solidFill>
                  <a:schemeClr val="dk1"/>
                </a:solidFill>
                <a:latin typeface="Calibri"/>
                <a:ea typeface="Calibri"/>
                <a:cs typeface="Calibri"/>
                <a:sym typeface="Calibri"/>
              </a:rPr>
              <a:t>Technology</a:t>
            </a:r>
            <a:endParaRPr/>
          </a:p>
        </p:txBody>
      </p:sp>
      <p:sp>
        <p:nvSpPr>
          <p:cNvPr id="1672" name="Google Shape;1672;p32"/>
          <p:cNvSpPr/>
          <p:nvPr/>
        </p:nvSpPr>
        <p:spPr>
          <a:xfrm>
            <a:off x="2125854" y="3375733"/>
            <a:ext cx="1290738" cy="338554"/>
          </a:xfrm>
          <a:prstGeom prst="rect">
            <a:avLst/>
          </a:prstGeom>
          <a:noFill/>
          <a:ln>
            <a:noFill/>
          </a:ln>
        </p:spPr>
        <p:txBody>
          <a:bodyPr spcFirstLastPara="1" wrap="square" lIns="91425" tIns="45700" rIns="91425" bIns="45700" anchor="t" anchorCtr="0">
            <a:spAutoFit/>
          </a:bodyPr>
          <a:lstStyle/>
          <a:p>
            <a:pPr marL="171442" marR="0" lvl="0" indent="-171442" algn="l" rtl="0">
              <a:spcBef>
                <a:spcPts val="0"/>
              </a:spcBef>
              <a:spcAft>
                <a:spcPts val="0"/>
              </a:spcAft>
              <a:buClr>
                <a:srgbClr val="E41165"/>
              </a:buClr>
              <a:buSzPts val="1600"/>
              <a:buFont typeface="Arial"/>
              <a:buChar char="•"/>
            </a:pPr>
            <a:r>
              <a:rPr lang="en-US" sz="1600">
                <a:solidFill>
                  <a:srgbClr val="FFFFFF"/>
                </a:solidFill>
                <a:latin typeface="Calibri"/>
                <a:ea typeface="Calibri"/>
                <a:cs typeface="Calibri"/>
                <a:sym typeface="Calibri"/>
              </a:rPr>
              <a:t>Culture</a:t>
            </a:r>
            <a:endParaRPr/>
          </a:p>
        </p:txBody>
      </p:sp>
      <p:sp>
        <p:nvSpPr>
          <p:cNvPr id="1673" name="Google Shape;1673;p32"/>
          <p:cNvSpPr/>
          <p:nvPr/>
        </p:nvSpPr>
        <p:spPr>
          <a:xfrm>
            <a:off x="3260602" y="1674571"/>
            <a:ext cx="1290738" cy="584775"/>
          </a:xfrm>
          <a:prstGeom prst="rect">
            <a:avLst/>
          </a:prstGeom>
          <a:noFill/>
          <a:ln>
            <a:noFill/>
          </a:ln>
        </p:spPr>
        <p:txBody>
          <a:bodyPr spcFirstLastPara="1" wrap="square" lIns="91425" tIns="45700" rIns="91425" bIns="45700" anchor="t" anchorCtr="0">
            <a:spAutoFit/>
          </a:bodyPr>
          <a:lstStyle/>
          <a:p>
            <a:pPr marL="171442" marR="0" lvl="0" indent="-171442" algn="l" rtl="0">
              <a:spcBef>
                <a:spcPts val="0"/>
              </a:spcBef>
              <a:spcAft>
                <a:spcPts val="0"/>
              </a:spcAft>
              <a:buClr>
                <a:srgbClr val="E41165"/>
              </a:buClr>
              <a:buSzPts val="1600"/>
              <a:buFont typeface="Arial"/>
              <a:buChar char="•"/>
            </a:pPr>
            <a:r>
              <a:rPr lang="en-US" sz="1600">
                <a:solidFill>
                  <a:schemeClr val="dk1"/>
                </a:solidFill>
                <a:latin typeface="Calibri"/>
                <a:ea typeface="Calibri"/>
                <a:cs typeface="Calibri"/>
                <a:sym typeface="Calibri"/>
              </a:rPr>
              <a:t>Mindset</a:t>
            </a:r>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 </a:t>
            </a:r>
            <a:endParaRPr/>
          </a:p>
        </p:txBody>
      </p:sp>
      <p:sp>
        <p:nvSpPr>
          <p:cNvPr id="1674" name="Google Shape;1674;p32"/>
          <p:cNvSpPr/>
          <p:nvPr/>
        </p:nvSpPr>
        <p:spPr>
          <a:xfrm>
            <a:off x="5294168" y="1685206"/>
            <a:ext cx="1468140" cy="584775"/>
          </a:xfrm>
          <a:prstGeom prst="rect">
            <a:avLst/>
          </a:prstGeom>
          <a:noFill/>
          <a:ln>
            <a:noFill/>
          </a:ln>
        </p:spPr>
        <p:txBody>
          <a:bodyPr spcFirstLastPara="1" wrap="square" lIns="91425" tIns="45700" rIns="91425" bIns="45700" anchor="t" anchorCtr="0">
            <a:spAutoFit/>
          </a:bodyPr>
          <a:lstStyle/>
          <a:p>
            <a:pPr marL="171442" marR="0" lvl="0" indent="-171442" algn="l" rtl="0">
              <a:spcBef>
                <a:spcPts val="0"/>
              </a:spcBef>
              <a:spcAft>
                <a:spcPts val="0"/>
              </a:spcAft>
              <a:buClr>
                <a:srgbClr val="E41165"/>
              </a:buClr>
              <a:buSzPts val="1600"/>
              <a:buFont typeface="Arial"/>
              <a:buChar char="•"/>
            </a:pPr>
            <a:r>
              <a:rPr lang="en-US" sz="1600">
                <a:solidFill>
                  <a:schemeClr val="dk1"/>
                </a:solidFill>
                <a:latin typeface="Calibri"/>
                <a:ea typeface="Calibri"/>
                <a:cs typeface="Calibri"/>
                <a:sym typeface="Calibri"/>
              </a:rPr>
              <a:t>Collaborative</a:t>
            </a:r>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 </a:t>
            </a:r>
            <a:endParaRPr/>
          </a:p>
        </p:txBody>
      </p:sp>
      <p:sp>
        <p:nvSpPr>
          <p:cNvPr id="1675" name="Google Shape;1675;p32"/>
          <p:cNvSpPr/>
          <p:nvPr/>
        </p:nvSpPr>
        <p:spPr>
          <a:xfrm>
            <a:off x="7567379" y="1663939"/>
            <a:ext cx="1385235" cy="338554"/>
          </a:xfrm>
          <a:prstGeom prst="rect">
            <a:avLst/>
          </a:prstGeom>
          <a:noFill/>
          <a:ln>
            <a:noFill/>
          </a:ln>
        </p:spPr>
        <p:txBody>
          <a:bodyPr spcFirstLastPara="1" wrap="square" lIns="91425" tIns="45700" rIns="91425" bIns="45700" anchor="t" anchorCtr="0">
            <a:spAutoFit/>
          </a:bodyPr>
          <a:lstStyle/>
          <a:p>
            <a:pPr marL="171442" marR="0" lvl="0" indent="-171442" algn="l" rtl="0">
              <a:spcBef>
                <a:spcPts val="0"/>
              </a:spcBef>
              <a:spcAft>
                <a:spcPts val="0"/>
              </a:spcAft>
              <a:buClr>
                <a:srgbClr val="E41165"/>
              </a:buClr>
              <a:buSzPts val="1600"/>
              <a:buFont typeface="Arial"/>
              <a:buChar char="•"/>
            </a:pPr>
            <a:r>
              <a:rPr lang="en-US" sz="1600">
                <a:solidFill>
                  <a:schemeClr val="dk1"/>
                </a:solidFill>
                <a:latin typeface="Calibri"/>
                <a:ea typeface="Calibri"/>
                <a:cs typeface="Calibri"/>
                <a:sym typeface="Calibri"/>
              </a:rPr>
              <a:t>Responsible</a:t>
            </a:r>
            <a:endParaRPr/>
          </a:p>
        </p:txBody>
      </p:sp>
      <p:sp>
        <p:nvSpPr>
          <p:cNvPr id="1676" name="Google Shape;1676;p32"/>
          <p:cNvSpPr/>
          <p:nvPr/>
        </p:nvSpPr>
        <p:spPr>
          <a:xfrm>
            <a:off x="4189983" y="3385507"/>
            <a:ext cx="1551599" cy="338554"/>
          </a:xfrm>
          <a:prstGeom prst="rect">
            <a:avLst/>
          </a:prstGeom>
          <a:noFill/>
          <a:ln>
            <a:noFill/>
          </a:ln>
        </p:spPr>
        <p:txBody>
          <a:bodyPr spcFirstLastPara="1" wrap="square" lIns="91425" tIns="45700" rIns="91425" bIns="45700" anchor="t" anchorCtr="0">
            <a:spAutoFit/>
          </a:bodyPr>
          <a:lstStyle/>
          <a:p>
            <a:pPr marL="171442" marR="0" lvl="0" indent="-171442" algn="l" rtl="0">
              <a:spcBef>
                <a:spcPts val="0"/>
              </a:spcBef>
              <a:spcAft>
                <a:spcPts val="0"/>
              </a:spcAft>
              <a:buClr>
                <a:srgbClr val="E41165"/>
              </a:buClr>
              <a:buSzPts val="1600"/>
              <a:buFont typeface="Arial"/>
              <a:buChar char="•"/>
            </a:pPr>
            <a:r>
              <a:rPr lang="en-US" sz="1600">
                <a:solidFill>
                  <a:srgbClr val="FFFFFF"/>
                </a:solidFill>
                <a:latin typeface="Calibri"/>
                <a:ea typeface="Calibri"/>
                <a:cs typeface="Calibri"/>
                <a:sym typeface="Calibri"/>
              </a:rPr>
              <a:t>Modular</a:t>
            </a:r>
            <a:endParaRPr/>
          </a:p>
        </p:txBody>
      </p:sp>
      <p:sp>
        <p:nvSpPr>
          <p:cNvPr id="1677" name="Google Shape;1677;p32"/>
          <p:cNvSpPr/>
          <p:nvPr/>
        </p:nvSpPr>
        <p:spPr>
          <a:xfrm>
            <a:off x="6499782" y="3405889"/>
            <a:ext cx="1290738" cy="338554"/>
          </a:xfrm>
          <a:prstGeom prst="rect">
            <a:avLst/>
          </a:prstGeom>
          <a:noFill/>
          <a:ln>
            <a:noFill/>
          </a:ln>
        </p:spPr>
        <p:txBody>
          <a:bodyPr spcFirstLastPara="1" wrap="square" lIns="91425" tIns="45700" rIns="91425" bIns="45700" anchor="t" anchorCtr="0">
            <a:spAutoFit/>
          </a:bodyPr>
          <a:lstStyle/>
          <a:p>
            <a:pPr marL="171442" marR="0" lvl="0" indent="-171442" algn="l" rtl="0">
              <a:spcBef>
                <a:spcPts val="0"/>
              </a:spcBef>
              <a:spcAft>
                <a:spcPts val="0"/>
              </a:spcAft>
              <a:buClr>
                <a:srgbClr val="E41165"/>
              </a:buClr>
              <a:buSzPts val="1600"/>
              <a:buFont typeface="Arial"/>
              <a:buChar char="•"/>
            </a:pPr>
            <a:r>
              <a:rPr lang="en-US" sz="1600">
                <a:solidFill>
                  <a:srgbClr val="FFFFFF"/>
                </a:solidFill>
                <a:latin typeface="Calibri"/>
                <a:ea typeface="Calibri"/>
                <a:cs typeface="Calibri"/>
                <a:sym typeface="Calibri"/>
              </a:rPr>
              <a:t>Proactive</a:t>
            </a:r>
            <a:endParaRPr/>
          </a:p>
        </p:txBody>
      </p:sp>
      <p:pic>
        <p:nvPicPr>
          <p:cNvPr id="1678" name="Google Shape;1678;p32"/>
          <p:cNvPicPr preferRelativeResize="0"/>
          <p:nvPr/>
        </p:nvPicPr>
        <p:blipFill rotWithShape="1">
          <a:blip r:embed="rId3">
            <a:alphaModFix/>
          </a:blip>
          <a:srcRect/>
          <a:stretch/>
        </p:blipFill>
        <p:spPr>
          <a:xfrm>
            <a:off x="4837030" y="1680688"/>
            <a:ext cx="540014" cy="540014"/>
          </a:xfrm>
          <a:prstGeom prst="rect">
            <a:avLst/>
          </a:prstGeom>
          <a:noFill/>
          <a:ln>
            <a:noFill/>
          </a:ln>
        </p:spPr>
      </p:pic>
      <p:pic>
        <p:nvPicPr>
          <p:cNvPr id="1679" name="Google Shape;1679;p32"/>
          <p:cNvPicPr preferRelativeResize="0"/>
          <p:nvPr/>
        </p:nvPicPr>
        <p:blipFill rotWithShape="1">
          <a:blip r:embed="rId4">
            <a:alphaModFix/>
          </a:blip>
          <a:srcRect/>
          <a:stretch/>
        </p:blipFill>
        <p:spPr>
          <a:xfrm>
            <a:off x="7057483" y="1679092"/>
            <a:ext cx="514764" cy="514764"/>
          </a:xfrm>
          <a:prstGeom prst="rect">
            <a:avLst/>
          </a:prstGeom>
          <a:noFill/>
          <a:ln>
            <a:noFill/>
          </a:ln>
        </p:spPr>
      </p:pic>
      <p:pic>
        <p:nvPicPr>
          <p:cNvPr id="1680" name="Google Shape;1680;p32"/>
          <p:cNvPicPr preferRelativeResize="0"/>
          <p:nvPr/>
        </p:nvPicPr>
        <p:blipFill rotWithShape="1">
          <a:blip r:embed="rId5">
            <a:alphaModFix/>
          </a:blip>
          <a:srcRect/>
          <a:stretch/>
        </p:blipFill>
        <p:spPr>
          <a:xfrm>
            <a:off x="1507246" y="3458542"/>
            <a:ext cx="495872" cy="495872"/>
          </a:xfrm>
          <a:prstGeom prst="rect">
            <a:avLst/>
          </a:prstGeom>
          <a:noFill/>
          <a:ln>
            <a:noFill/>
          </a:ln>
        </p:spPr>
      </p:pic>
      <p:pic>
        <p:nvPicPr>
          <p:cNvPr id="1681" name="Google Shape;1681;p32"/>
          <p:cNvPicPr preferRelativeResize="0"/>
          <p:nvPr/>
        </p:nvPicPr>
        <p:blipFill rotWithShape="1">
          <a:blip r:embed="rId6">
            <a:alphaModFix/>
          </a:blip>
          <a:srcRect/>
          <a:stretch/>
        </p:blipFill>
        <p:spPr>
          <a:xfrm>
            <a:off x="434934" y="1746438"/>
            <a:ext cx="550720" cy="550720"/>
          </a:xfrm>
          <a:prstGeom prst="rect">
            <a:avLst/>
          </a:prstGeom>
          <a:noFill/>
          <a:ln>
            <a:noFill/>
          </a:ln>
        </p:spPr>
      </p:pic>
      <p:pic>
        <p:nvPicPr>
          <p:cNvPr id="1682" name="Google Shape;1682;p32"/>
          <p:cNvPicPr preferRelativeResize="0"/>
          <p:nvPr/>
        </p:nvPicPr>
        <p:blipFill rotWithShape="1">
          <a:blip r:embed="rId7">
            <a:alphaModFix/>
          </a:blip>
          <a:srcRect/>
          <a:stretch/>
        </p:blipFill>
        <p:spPr>
          <a:xfrm>
            <a:off x="2687739" y="1651023"/>
            <a:ext cx="520768" cy="520768"/>
          </a:xfrm>
          <a:prstGeom prst="rect">
            <a:avLst/>
          </a:prstGeom>
          <a:noFill/>
          <a:ln>
            <a:noFill/>
          </a:ln>
        </p:spPr>
      </p:pic>
      <p:pic>
        <p:nvPicPr>
          <p:cNvPr id="1683" name="Google Shape;1683;p32"/>
          <p:cNvPicPr preferRelativeResize="0"/>
          <p:nvPr/>
        </p:nvPicPr>
        <p:blipFill rotWithShape="1">
          <a:blip r:embed="rId8">
            <a:alphaModFix/>
          </a:blip>
          <a:srcRect/>
          <a:stretch/>
        </p:blipFill>
        <p:spPr>
          <a:xfrm>
            <a:off x="5944798" y="3474256"/>
            <a:ext cx="492104" cy="492104"/>
          </a:xfrm>
          <a:prstGeom prst="rect">
            <a:avLst/>
          </a:prstGeom>
          <a:noFill/>
          <a:ln>
            <a:noFill/>
          </a:ln>
        </p:spPr>
      </p:pic>
      <p:pic>
        <p:nvPicPr>
          <p:cNvPr id="1684" name="Google Shape;1684;p32"/>
          <p:cNvPicPr preferRelativeResize="0"/>
          <p:nvPr/>
        </p:nvPicPr>
        <p:blipFill rotWithShape="1">
          <a:blip r:embed="rId9">
            <a:alphaModFix/>
          </a:blip>
          <a:srcRect/>
          <a:stretch/>
        </p:blipFill>
        <p:spPr>
          <a:xfrm>
            <a:off x="3753293" y="3397608"/>
            <a:ext cx="483813" cy="5577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8"/>
        <p:cNvGrpSpPr/>
        <p:nvPr/>
      </p:nvGrpSpPr>
      <p:grpSpPr>
        <a:xfrm>
          <a:off x="0" y="0"/>
          <a:ext cx="0" cy="0"/>
          <a:chOff x="0" y="0"/>
          <a:chExt cx="0" cy="0"/>
        </a:xfrm>
      </p:grpSpPr>
      <p:sp>
        <p:nvSpPr>
          <p:cNvPr id="1689" name="Google Shape;1689;p33"/>
          <p:cNvSpPr txBox="1">
            <a:spLocks noGrp="1"/>
          </p:cNvSpPr>
          <p:nvPr>
            <p:ph type="title"/>
          </p:nvPr>
        </p:nvSpPr>
        <p:spPr>
          <a:xfrm>
            <a:off x="192992" y="107915"/>
            <a:ext cx="7886195" cy="5530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E41165"/>
              </a:buClr>
              <a:buSzPts val="2100"/>
              <a:buFont typeface="Calibri"/>
              <a:buNone/>
            </a:pPr>
            <a:r>
              <a:rPr lang="en-US"/>
              <a:t>Mobility ecosystem makes it happen</a:t>
            </a:r>
            <a:endParaRPr/>
          </a:p>
        </p:txBody>
      </p:sp>
      <p:sp>
        <p:nvSpPr>
          <p:cNvPr id="1690" name="Google Shape;1690;p33"/>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p>
            <a:pPr marL="0" lvl="0" indent="0" algn="l" rtl="0">
              <a:spcBef>
                <a:spcPts val="0"/>
              </a:spcBef>
              <a:spcAft>
                <a:spcPts val="0"/>
              </a:spcAft>
              <a:buNone/>
            </a:pPr>
            <a:r>
              <a:rPr lang="en-US"/>
              <a:t>TCS confidential</a:t>
            </a:r>
            <a:endParaRPr/>
          </a:p>
        </p:txBody>
      </p:sp>
      <p:sp>
        <p:nvSpPr>
          <p:cNvPr id="1691" name="Google Shape;1691;p33"/>
          <p:cNvSpPr/>
          <p:nvPr/>
        </p:nvSpPr>
        <p:spPr>
          <a:xfrm>
            <a:off x="0" y="3209493"/>
            <a:ext cx="9144000" cy="1075428"/>
          </a:xfrm>
          <a:prstGeom prst="rect">
            <a:avLst/>
          </a:prstGeom>
          <a:solidFill>
            <a:srgbClr val="BFBFBF">
              <a:alpha val="4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14">
              <a:solidFill>
                <a:srgbClr val="F2F2F2"/>
              </a:solidFill>
              <a:latin typeface="Calibri"/>
              <a:ea typeface="Calibri"/>
              <a:cs typeface="Calibri"/>
              <a:sym typeface="Calibri"/>
            </a:endParaRPr>
          </a:p>
        </p:txBody>
      </p:sp>
      <p:sp>
        <p:nvSpPr>
          <p:cNvPr id="1692" name="Google Shape;1692;p33"/>
          <p:cNvSpPr/>
          <p:nvPr/>
        </p:nvSpPr>
        <p:spPr>
          <a:xfrm>
            <a:off x="782509" y="3378913"/>
            <a:ext cx="7386074"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i="1">
                <a:solidFill>
                  <a:schemeClr val="dk1"/>
                </a:solidFill>
                <a:latin typeface="Calibri"/>
                <a:ea typeface="Calibri"/>
                <a:cs typeface="Calibri"/>
                <a:sym typeface="Calibri"/>
              </a:rPr>
              <a:t>As movement is becoming more and more global in nature, multimodal is going to be key and to make it more seamless and efficient, the barriers between the modes and parties involved will be removed and boundaries will be blurred</a:t>
            </a:r>
            <a:endParaRPr/>
          </a:p>
        </p:txBody>
      </p:sp>
      <p:sp>
        <p:nvSpPr>
          <p:cNvPr id="1693" name="Google Shape;1693;p33"/>
          <p:cNvSpPr/>
          <p:nvPr/>
        </p:nvSpPr>
        <p:spPr>
          <a:xfrm>
            <a:off x="604348" y="1208170"/>
            <a:ext cx="356781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Blurring the boundaries for </a:t>
            </a:r>
            <a:endParaRPr/>
          </a:p>
          <a:p>
            <a:pPr marL="0" marR="0" lvl="0" indent="0" algn="ctr" rtl="0">
              <a:spcBef>
                <a:spcPts val="0"/>
              </a:spcBef>
              <a:spcAft>
                <a:spcPts val="0"/>
              </a:spcAft>
              <a:buNone/>
            </a:pPr>
            <a:r>
              <a:rPr lang="en-US" sz="1600" b="1">
                <a:solidFill>
                  <a:schemeClr val="dk1"/>
                </a:solidFill>
                <a:latin typeface="Calibri"/>
                <a:ea typeface="Calibri"/>
                <a:cs typeface="Calibri"/>
                <a:sym typeface="Calibri"/>
              </a:rPr>
              <a:t>end-to-end value chain will </a:t>
            </a:r>
            <a:endParaRPr/>
          </a:p>
          <a:p>
            <a:pPr marL="0" marR="0" lvl="0" indent="0" algn="ctr" rtl="0">
              <a:spcBef>
                <a:spcPts val="0"/>
              </a:spcBef>
              <a:spcAft>
                <a:spcPts val="0"/>
              </a:spcAft>
              <a:buNone/>
            </a:pPr>
            <a:r>
              <a:rPr lang="en-US" sz="1600" b="1">
                <a:solidFill>
                  <a:schemeClr val="dk1"/>
                </a:solidFill>
                <a:latin typeface="Calibri"/>
                <a:ea typeface="Calibri"/>
                <a:cs typeface="Calibri"/>
                <a:sym typeface="Calibri"/>
              </a:rPr>
              <a:t>be the norm</a:t>
            </a:r>
            <a:endParaRPr/>
          </a:p>
        </p:txBody>
      </p:sp>
      <p:sp>
        <p:nvSpPr>
          <p:cNvPr id="1694" name="Google Shape;1694;p33"/>
          <p:cNvSpPr/>
          <p:nvPr/>
        </p:nvSpPr>
        <p:spPr>
          <a:xfrm>
            <a:off x="945376" y="2005975"/>
            <a:ext cx="271222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E41165"/>
                </a:solidFill>
                <a:latin typeface="Calibri"/>
                <a:ea typeface="Calibri"/>
                <a:cs typeface="Calibri"/>
                <a:sym typeface="Calibri"/>
              </a:rPr>
              <a:t>…mutually helping each other in the ecosystem</a:t>
            </a:r>
            <a:endParaRPr/>
          </a:p>
        </p:txBody>
      </p:sp>
      <p:sp>
        <p:nvSpPr>
          <p:cNvPr id="1695" name="Google Shape;1695;p33"/>
          <p:cNvSpPr/>
          <p:nvPr/>
        </p:nvSpPr>
        <p:spPr>
          <a:xfrm>
            <a:off x="5337076" y="1131883"/>
            <a:ext cx="2956322"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Smart operations to leverage maximum space across modes for bringing in efficiency</a:t>
            </a:r>
            <a:endParaRPr/>
          </a:p>
        </p:txBody>
      </p:sp>
      <p:sp>
        <p:nvSpPr>
          <p:cNvPr id="1696" name="Google Shape;1696;p33"/>
          <p:cNvSpPr/>
          <p:nvPr/>
        </p:nvSpPr>
        <p:spPr>
          <a:xfrm>
            <a:off x="5474511" y="2011726"/>
            <a:ext cx="256370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E41165"/>
                </a:solidFill>
                <a:latin typeface="Calibri"/>
                <a:ea typeface="Calibri"/>
                <a:cs typeface="Calibri"/>
                <a:sym typeface="Calibri"/>
              </a:rPr>
              <a:t>…optimization playing by the </a:t>
            </a:r>
            <a:endParaRPr/>
          </a:p>
          <a:p>
            <a:pPr marL="0" marR="0" lvl="0" indent="0" algn="ctr" rtl="0">
              <a:spcBef>
                <a:spcPts val="0"/>
              </a:spcBef>
              <a:spcAft>
                <a:spcPts val="0"/>
              </a:spcAft>
              <a:buNone/>
            </a:pPr>
            <a:r>
              <a:rPr lang="en-US" sz="1600">
                <a:solidFill>
                  <a:srgbClr val="E41165"/>
                </a:solidFill>
                <a:latin typeface="Calibri"/>
                <a:ea typeface="Calibri"/>
                <a:cs typeface="Calibri"/>
                <a:sym typeface="Calibri"/>
              </a:rPr>
              <a:t>strength of ecosystem</a:t>
            </a:r>
            <a:endParaRPr/>
          </a:p>
        </p:txBody>
      </p:sp>
      <p:sp>
        <p:nvSpPr>
          <p:cNvPr id="1697" name="Google Shape;1697;p33"/>
          <p:cNvSpPr/>
          <p:nvPr/>
        </p:nvSpPr>
        <p:spPr>
          <a:xfrm>
            <a:off x="0" y="2893573"/>
            <a:ext cx="9144000" cy="3841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14">
              <a:solidFill>
                <a:srgbClr val="F2F2F2"/>
              </a:solidFill>
              <a:latin typeface="Calibri"/>
              <a:ea typeface="Calibri"/>
              <a:cs typeface="Calibri"/>
              <a:sym typeface="Calibri"/>
            </a:endParaRPr>
          </a:p>
        </p:txBody>
      </p:sp>
      <p:sp>
        <p:nvSpPr>
          <p:cNvPr id="1698" name="Google Shape;1698;p33"/>
          <p:cNvSpPr txBox="1"/>
          <p:nvPr/>
        </p:nvSpPr>
        <p:spPr>
          <a:xfrm>
            <a:off x="2817954" y="2913223"/>
            <a:ext cx="370801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lt2"/>
                </a:solidFill>
                <a:latin typeface="Calibri"/>
                <a:ea typeface="Calibri"/>
                <a:cs typeface="Calibri"/>
                <a:sym typeface="Calibri"/>
              </a:rPr>
              <a:t>Multi-modal logistic</a:t>
            </a:r>
            <a:endParaRPr/>
          </a:p>
        </p:txBody>
      </p:sp>
      <p:sp>
        <p:nvSpPr>
          <p:cNvPr id="1699" name="Google Shape;1699;p33"/>
          <p:cNvSpPr/>
          <p:nvPr/>
        </p:nvSpPr>
        <p:spPr>
          <a:xfrm>
            <a:off x="4098767" y="1559109"/>
            <a:ext cx="1093581" cy="1090116"/>
          </a:xfrm>
          <a:prstGeom prst="flowChartConnector">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14">
              <a:solidFill>
                <a:srgbClr val="F2F2F2"/>
              </a:solidFill>
              <a:latin typeface="Calibri"/>
              <a:ea typeface="Calibri"/>
              <a:cs typeface="Calibri"/>
              <a:sym typeface="Calibri"/>
            </a:endParaRPr>
          </a:p>
        </p:txBody>
      </p:sp>
      <p:pic>
        <p:nvPicPr>
          <p:cNvPr id="1700" name="Google Shape;1700;p33" descr="A picture containing icon&#10;&#10;Description automatically generated"/>
          <p:cNvPicPr preferRelativeResize="0"/>
          <p:nvPr/>
        </p:nvPicPr>
        <p:blipFill rotWithShape="1">
          <a:blip r:embed="rId3">
            <a:alphaModFix/>
          </a:blip>
          <a:srcRect l="20830" t="20600" r="15073" b="20237"/>
          <a:stretch/>
        </p:blipFill>
        <p:spPr>
          <a:xfrm>
            <a:off x="4286694" y="1769048"/>
            <a:ext cx="762712" cy="70399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grpSp>
        <p:nvGrpSpPr>
          <p:cNvPr id="1705" name="Google Shape;1705;p34"/>
          <p:cNvGrpSpPr/>
          <p:nvPr/>
        </p:nvGrpSpPr>
        <p:grpSpPr>
          <a:xfrm>
            <a:off x="294717" y="3087351"/>
            <a:ext cx="3244058" cy="1304844"/>
            <a:chOff x="283130" y="3087351"/>
            <a:chExt cx="3244058" cy="1304844"/>
          </a:xfrm>
        </p:grpSpPr>
        <p:sp>
          <p:nvSpPr>
            <p:cNvPr id="1706" name="Google Shape;1706;p34"/>
            <p:cNvSpPr txBox="1"/>
            <p:nvPr/>
          </p:nvSpPr>
          <p:spPr>
            <a:xfrm>
              <a:off x="502763" y="3087351"/>
              <a:ext cx="3024425" cy="1304844"/>
            </a:xfrm>
            <a:prstGeom prst="rect">
              <a:avLst/>
            </a:prstGeom>
            <a:noFill/>
            <a:ln>
              <a:noFill/>
            </a:ln>
          </p:spPr>
          <p:txBody>
            <a:bodyPr spcFirstLastPara="1" wrap="square" lIns="0" tIns="12050" rIns="0" bIns="0" anchor="ctr" anchorCtr="0">
              <a:spAutoFit/>
            </a:bodyPr>
            <a:lstStyle/>
            <a:p>
              <a:pPr marL="0" marR="0" lvl="0" indent="0" algn="l" rtl="0">
                <a:spcBef>
                  <a:spcPts val="0"/>
                </a:spcBef>
                <a:spcAft>
                  <a:spcPts val="0"/>
                </a:spcAft>
                <a:buNone/>
              </a:pPr>
              <a:r>
                <a:rPr lang="en-US" sz="2800" b="0" i="0">
                  <a:solidFill>
                    <a:srgbClr val="F4F3F9"/>
                  </a:solidFill>
                  <a:latin typeface="Calibri"/>
                  <a:ea typeface="Calibri"/>
                  <a:cs typeface="Calibri"/>
                  <a:sym typeface="Calibri"/>
                </a:rPr>
                <a:t>We believe setbacks lead to </a:t>
              </a:r>
              <a:r>
                <a:rPr lang="en-US" sz="2800" b="1" i="0">
                  <a:solidFill>
                    <a:srgbClr val="E41165"/>
                  </a:solidFill>
                  <a:latin typeface="Calibri"/>
                  <a:ea typeface="Calibri"/>
                  <a:cs typeface="Calibri"/>
                  <a:sym typeface="Calibri"/>
                </a:rPr>
                <a:t>stronger</a:t>
              </a:r>
              <a:r>
                <a:rPr lang="en-US" sz="2800" b="0" i="0">
                  <a:solidFill>
                    <a:srgbClr val="F4F3F9"/>
                  </a:solidFill>
                  <a:latin typeface="Calibri"/>
                  <a:ea typeface="Calibri"/>
                  <a:cs typeface="Calibri"/>
                  <a:sym typeface="Calibri"/>
                </a:rPr>
                <a:t> comebacks. </a:t>
              </a:r>
              <a:endParaRPr/>
            </a:p>
          </p:txBody>
        </p:sp>
        <p:sp>
          <p:nvSpPr>
            <p:cNvPr id="1707" name="Google Shape;1707;p34"/>
            <p:cNvSpPr/>
            <p:nvPr/>
          </p:nvSpPr>
          <p:spPr>
            <a:xfrm>
              <a:off x="283130" y="3189166"/>
              <a:ext cx="45719" cy="1113250"/>
            </a:xfrm>
            <a:prstGeom prst="roundRect">
              <a:avLst>
                <a:gd name="adj" fmla="val 50000"/>
              </a:avLst>
            </a:prstGeom>
            <a:solidFill>
              <a:srgbClr val="E4116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372">
                <a:solidFill>
                  <a:srgbClr val="000000"/>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sp>
        <p:nvSpPr>
          <p:cNvPr id="1712" name="Google Shape;1712;p35"/>
          <p:cNvSpPr txBox="1">
            <a:spLocks noGrp="1"/>
          </p:cNvSpPr>
          <p:nvPr>
            <p:ph type="title"/>
          </p:nvPr>
        </p:nvSpPr>
        <p:spPr>
          <a:xfrm>
            <a:off x="192992" y="107915"/>
            <a:ext cx="7886195" cy="5530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E41165"/>
              </a:buClr>
              <a:buSzPts val="2100"/>
              <a:buFont typeface="Calibri"/>
              <a:buNone/>
            </a:pPr>
            <a:r>
              <a:rPr lang="en-US"/>
              <a:t>Resilience</a:t>
            </a:r>
            <a:endParaRPr/>
          </a:p>
        </p:txBody>
      </p:sp>
      <p:sp>
        <p:nvSpPr>
          <p:cNvPr id="1713" name="Google Shape;1713;p35"/>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p>
            <a:pPr marL="0" lvl="0" indent="0" algn="l" rtl="0">
              <a:spcBef>
                <a:spcPts val="0"/>
              </a:spcBef>
              <a:spcAft>
                <a:spcPts val="0"/>
              </a:spcAft>
              <a:buNone/>
            </a:pPr>
            <a:r>
              <a:rPr lang="en-US"/>
              <a:t>TCS confidential</a:t>
            </a:r>
            <a:endParaRPr/>
          </a:p>
        </p:txBody>
      </p:sp>
      <p:sp>
        <p:nvSpPr>
          <p:cNvPr id="1714" name="Google Shape;1714;p35"/>
          <p:cNvSpPr/>
          <p:nvPr/>
        </p:nvSpPr>
        <p:spPr>
          <a:xfrm>
            <a:off x="295702" y="962195"/>
            <a:ext cx="3603786"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Industry Ecosystem </a:t>
            </a:r>
            <a:r>
              <a:rPr lang="en-US" sz="1600">
                <a:solidFill>
                  <a:schemeClr val="dk1"/>
                </a:solidFill>
                <a:latin typeface="Calibri"/>
                <a:ea typeface="Calibri"/>
                <a:cs typeface="Calibri"/>
                <a:sym typeface="Calibri"/>
              </a:rPr>
              <a:t>should continuously evolve to face challenges that could have global impact of the type faced after 9/11 or Covid, and new ones in the future.  </a:t>
            </a:r>
            <a:endParaRPr sz="1600">
              <a:solidFill>
                <a:schemeClr val="dk1"/>
              </a:solidFill>
              <a:latin typeface="Calibri"/>
              <a:ea typeface="Calibri"/>
              <a:cs typeface="Calibri"/>
              <a:sym typeface="Calibri"/>
            </a:endParaRPr>
          </a:p>
        </p:txBody>
      </p:sp>
      <p:sp>
        <p:nvSpPr>
          <p:cNvPr id="1715" name="Google Shape;1715;p35"/>
          <p:cNvSpPr txBox="1"/>
          <p:nvPr/>
        </p:nvSpPr>
        <p:spPr>
          <a:xfrm>
            <a:off x="994491" y="2510026"/>
            <a:ext cx="884209" cy="338554"/>
          </a:xfrm>
          <a:prstGeom prst="rect">
            <a:avLst/>
          </a:prstGeom>
          <a:noFill/>
          <a:ln>
            <a:noFill/>
          </a:ln>
        </p:spPr>
        <p:txBody>
          <a:bodyPr spcFirstLastPara="1" wrap="square" lIns="34275" tIns="45700" rIns="3427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$100B</a:t>
            </a:r>
            <a:endParaRPr sz="1600" b="1">
              <a:solidFill>
                <a:schemeClr val="dk1"/>
              </a:solidFill>
              <a:latin typeface="Calibri"/>
              <a:ea typeface="Calibri"/>
              <a:cs typeface="Calibri"/>
              <a:sym typeface="Calibri"/>
            </a:endParaRPr>
          </a:p>
        </p:txBody>
      </p:sp>
      <p:sp>
        <p:nvSpPr>
          <p:cNvPr id="1716" name="Google Shape;1716;p35"/>
          <p:cNvSpPr txBox="1"/>
          <p:nvPr/>
        </p:nvSpPr>
        <p:spPr>
          <a:xfrm>
            <a:off x="994491" y="2768917"/>
            <a:ext cx="1351602" cy="584775"/>
          </a:xfrm>
          <a:prstGeom prst="rect">
            <a:avLst/>
          </a:prstGeom>
          <a:noFill/>
          <a:ln>
            <a:noFill/>
          </a:ln>
        </p:spPr>
        <p:txBody>
          <a:bodyPr spcFirstLastPara="1" wrap="square" lIns="34275" tIns="45700" rIns="3427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Stimulus to travel industry</a:t>
            </a:r>
            <a:endParaRPr sz="1600">
              <a:solidFill>
                <a:schemeClr val="dk1"/>
              </a:solidFill>
              <a:latin typeface="Calibri"/>
              <a:ea typeface="Calibri"/>
              <a:cs typeface="Calibri"/>
              <a:sym typeface="Calibri"/>
            </a:endParaRPr>
          </a:p>
        </p:txBody>
      </p:sp>
      <p:sp>
        <p:nvSpPr>
          <p:cNvPr id="1717" name="Google Shape;1717;p35"/>
          <p:cNvSpPr txBox="1"/>
          <p:nvPr/>
        </p:nvSpPr>
        <p:spPr>
          <a:xfrm>
            <a:off x="3144334" y="2510026"/>
            <a:ext cx="884209" cy="338554"/>
          </a:xfrm>
          <a:prstGeom prst="rect">
            <a:avLst/>
          </a:prstGeom>
          <a:noFill/>
          <a:ln>
            <a:noFill/>
          </a:ln>
        </p:spPr>
        <p:txBody>
          <a:bodyPr spcFirstLastPara="1" wrap="square" lIns="34275" tIns="45700" rIns="3427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120 M</a:t>
            </a:r>
            <a:endParaRPr/>
          </a:p>
        </p:txBody>
      </p:sp>
      <p:sp>
        <p:nvSpPr>
          <p:cNvPr id="1718" name="Google Shape;1718;p35"/>
          <p:cNvSpPr txBox="1"/>
          <p:nvPr/>
        </p:nvSpPr>
        <p:spPr>
          <a:xfrm>
            <a:off x="3144333" y="2768917"/>
            <a:ext cx="1145582" cy="338554"/>
          </a:xfrm>
          <a:prstGeom prst="rect">
            <a:avLst/>
          </a:prstGeom>
          <a:noFill/>
          <a:ln>
            <a:noFill/>
          </a:ln>
        </p:spPr>
        <p:txBody>
          <a:bodyPr spcFirstLastPara="1" wrap="square" lIns="34275" tIns="45700" rIns="3427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Jobs at risk</a:t>
            </a:r>
            <a:endParaRPr sz="1600">
              <a:solidFill>
                <a:schemeClr val="dk1"/>
              </a:solidFill>
              <a:latin typeface="Calibri"/>
              <a:ea typeface="Calibri"/>
              <a:cs typeface="Calibri"/>
              <a:sym typeface="Calibri"/>
            </a:endParaRPr>
          </a:p>
        </p:txBody>
      </p:sp>
      <p:sp>
        <p:nvSpPr>
          <p:cNvPr id="1719" name="Google Shape;1719;p35"/>
          <p:cNvSpPr/>
          <p:nvPr/>
        </p:nvSpPr>
        <p:spPr>
          <a:xfrm>
            <a:off x="4733116" y="1008729"/>
            <a:ext cx="3211136" cy="315983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14">
              <a:solidFill>
                <a:srgbClr val="F2F2F2"/>
              </a:solidFill>
              <a:latin typeface="Calibri"/>
              <a:ea typeface="Calibri"/>
              <a:cs typeface="Calibri"/>
              <a:sym typeface="Calibri"/>
            </a:endParaRPr>
          </a:p>
        </p:txBody>
      </p:sp>
      <p:sp>
        <p:nvSpPr>
          <p:cNvPr id="1720" name="Google Shape;1720;p35"/>
          <p:cNvSpPr/>
          <p:nvPr/>
        </p:nvSpPr>
        <p:spPr>
          <a:xfrm>
            <a:off x="4733116" y="1008730"/>
            <a:ext cx="3211136" cy="704985"/>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14">
              <a:solidFill>
                <a:srgbClr val="F2F2F2"/>
              </a:solidFill>
              <a:latin typeface="Calibri"/>
              <a:ea typeface="Calibri"/>
              <a:cs typeface="Calibri"/>
              <a:sym typeface="Calibri"/>
            </a:endParaRPr>
          </a:p>
        </p:txBody>
      </p:sp>
      <p:sp>
        <p:nvSpPr>
          <p:cNvPr id="1721" name="Google Shape;1721;p35"/>
          <p:cNvSpPr txBox="1"/>
          <p:nvPr/>
        </p:nvSpPr>
        <p:spPr>
          <a:xfrm>
            <a:off x="5019829" y="2004098"/>
            <a:ext cx="2624426" cy="166141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E41165"/>
                </a:solidFill>
                <a:latin typeface="Calibri"/>
                <a:ea typeface="Calibri"/>
                <a:cs typeface="Calibri"/>
                <a:sym typeface="Calibri"/>
              </a:rPr>
              <a:t>New business </a:t>
            </a:r>
            <a:r>
              <a:rPr lang="en-US" sz="1600">
                <a:solidFill>
                  <a:schemeClr val="dk1"/>
                </a:solidFill>
                <a:latin typeface="Calibri"/>
                <a:ea typeface="Calibri"/>
                <a:cs typeface="Calibri"/>
                <a:sym typeface="Calibri"/>
              </a:rPr>
              <a:t>protocols will demand transformation in business processes aided by new technologies to support all stakeholders of the ecosystem</a:t>
            </a: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
        <p:nvSpPr>
          <p:cNvPr id="1722" name="Google Shape;1722;p35"/>
          <p:cNvSpPr/>
          <p:nvPr/>
        </p:nvSpPr>
        <p:spPr>
          <a:xfrm>
            <a:off x="6874074" y="1017600"/>
            <a:ext cx="898018" cy="874906"/>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13">
              <a:solidFill>
                <a:srgbClr val="F2F2F2"/>
              </a:solidFill>
              <a:latin typeface="Calibri"/>
              <a:ea typeface="Calibri"/>
              <a:cs typeface="Calibri"/>
              <a:sym typeface="Calibri"/>
            </a:endParaRPr>
          </a:p>
        </p:txBody>
      </p:sp>
      <p:pic>
        <p:nvPicPr>
          <p:cNvPr id="1723" name="Google Shape;1723;p35"/>
          <p:cNvPicPr preferRelativeResize="0"/>
          <p:nvPr/>
        </p:nvPicPr>
        <p:blipFill rotWithShape="1">
          <a:blip r:embed="rId3">
            <a:alphaModFix/>
          </a:blip>
          <a:srcRect/>
          <a:stretch/>
        </p:blipFill>
        <p:spPr>
          <a:xfrm>
            <a:off x="7014089" y="1142429"/>
            <a:ext cx="630165" cy="630165"/>
          </a:xfrm>
          <a:prstGeom prst="rect">
            <a:avLst/>
          </a:prstGeom>
          <a:noFill/>
          <a:ln>
            <a:noFill/>
          </a:ln>
        </p:spPr>
      </p:pic>
      <p:grpSp>
        <p:nvGrpSpPr>
          <p:cNvPr id="1724" name="Google Shape;1724;p35"/>
          <p:cNvGrpSpPr/>
          <p:nvPr/>
        </p:nvGrpSpPr>
        <p:grpSpPr>
          <a:xfrm>
            <a:off x="2546919" y="2652981"/>
            <a:ext cx="490538" cy="525463"/>
            <a:chOff x="1663" y="2166"/>
            <a:chExt cx="309" cy="331"/>
          </a:xfrm>
        </p:grpSpPr>
        <p:sp>
          <p:nvSpPr>
            <p:cNvPr id="1725" name="Google Shape;1725;p35"/>
            <p:cNvSpPr/>
            <p:nvPr/>
          </p:nvSpPr>
          <p:spPr>
            <a:xfrm>
              <a:off x="1747" y="2166"/>
              <a:ext cx="142" cy="180"/>
            </a:xfrm>
            <a:custGeom>
              <a:avLst/>
              <a:gdLst/>
              <a:ahLst/>
              <a:cxnLst/>
              <a:rect l="l" t="t" r="r" b="b"/>
              <a:pathLst>
                <a:path w="99" h="126" extrusionOk="0">
                  <a:moveTo>
                    <a:pt x="49" y="0"/>
                  </a:moveTo>
                  <a:cubicBezTo>
                    <a:pt x="3" y="0"/>
                    <a:pt x="0" y="28"/>
                    <a:pt x="3" y="63"/>
                  </a:cubicBezTo>
                  <a:cubicBezTo>
                    <a:pt x="7" y="97"/>
                    <a:pt x="28" y="126"/>
                    <a:pt x="49" y="126"/>
                  </a:cubicBezTo>
                  <a:cubicBezTo>
                    <a:pt x="71" y="126"/>
                    <a:pt x="92" y="97"/>
                    <a:pt x="96" y="63"/>
                  </a:cubicBezTo>
                  <a:cubicBezTo>
                    <a:pt x="99" y="28"/>
                    <a:pt x="96" y="0"/>
                    <a:pt x="49" y="0"/>
                  </a:cubicBezTo>
                  <a:close/>
                </a:path>
              </a:pathLst>
            </a:custGeom>
            <a:noFill/>
            <a:ln w="19050" cap="flat"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726" name="Google Shape;1726;p35"/>
            <p:cNvSpPr/>
            <p:nvPr/>
          </p:nvSpPr>
          <p:spPr>
            <a:xfrm>
              <a:off x="1781" y="2206"/>
              <a:ext cx="56" cy="33"/>
            </a:xfrm>
            <a:custGeom>
              <a:avLst/>
              <a:gdLst/>
              <a:ahLst/>
              <a:cxnLst/>
              <a:rect l="l" t="t" r="r" b="b"/>
              <a:pathLst>
                <a:path w="39" h="23" extrusionOk="0">
                  <a:moveTo>
                    <a:pt x="39" y="0"/>
                  </a:moveTo>
                  <a:cubicBezTo>
                    <a:pt x="39" y="0"/>
                    <a:pt x="34" y="23"/>
                    <a:pt x="0" y="23"/>
                  </a:cubicBezTo>
                </a:path>
              </a:pathLst>
            </a:custGeom>
            <a:noFill/>
            <a:ln w="1905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727" name="Google Shape;1727;p35"/>
            <p:cNvSpPr/>
            <p:nvPr/>
          </p:nvSpPr>
          <p:spPr>
            <a:xfrm>
              <a:off x="1831" y="2219"/>
              <a:ext cx="52" cy="24"/>
            </a:xfrm>
            <a:custGeom>
              <a:avLst/>
              <a:gdLst/>
              <a:ahLst/>
              <a:cxnLst/>
              <a:rect l="l" t="t" r="r" b="b"/>
              <a:pathLst>
                <a:path w="36" h="17" extrusionOk="0">
                  <a:moveTo>
                    <a:pt x="0" y="0"/>
                  </a:moveTo>
                  <a:cubicBezTo>
                    <a:pt x="0" y="0"/>
                    <a:pt x="16" y="11"/>
                    <a:pt x="36" y="17"/>
                  </a:cubicBezTo>
                </a:path>
              </a:pathLst>
            </a:custGeom>
            <a:noFill/>
            <a:ln w="1905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728" name="Google Shape;1728;p35"/>
            <p:cNvCxnSpPr/>
            <p:nvPr/>
          </p:nvCxnSpPr>
          <p:spPr>
            <a:xfrm flipH="1">
              <a:off x="1798" y="2424"/>
              <a:ext cx="9" cy="73"/>
            </a:xfrm>
            <a:prstGeom prst="straightConnector1">
              <a:avLst/>
            </a:prstGeom>
            <a:noFill/>
            <a:ln w="19050" cap="rnd" cmpd="sng">
              <a:solidFill>
                <a:srgbClr val="E41165"/>
              </a:solidFill>
              <a:prstDash val="solid"/>
              <a:round/>
              <a:headEnd type="none" w="med" len="med"/>
              <a:tailEnd type="none" w="med" len="med"/>
            </a:ln>
          </p:spPr>
        </p:cxnSp>
        <p:cxnSp>
          <p:nvCxnSpPr>
            <p:cNvPr id="1729" name="Google Shape;1729;p35"/>
            <p:cNvCxnSpPr/>
            <p:nvPr/>
          </p:nvCxnSpPr>
          <p:spPr>
            <a:xfrm>
              <a:off x="1828" y="2424"/>
              <a:ext cx="9" cy="73"/>
            </a:xfrm>
            <a:prstGeom prst="straightConnector1">
              <a:avLst/>
            </a:prstGeom>
            <a:noFill/>
            <a:ln w="19050" cap="rnd" cmpd="sng">
              <a:solidFill>
                <a:srgbClr val="E41165"/>
              </a:solidFill>
              <a:prstDash val="solid"/>
              <a:round/>
              <a:headEnd type="none" w="med" len="med"/>
              <a:tailEnd type="none" w="med" len="med"/>
            </a:ln>
          </p:spPr>
        </p:cxnSp>
        <p:sp>
          <p:nvSpPr>
            <p:cNvPr id="1730" name="Google Shape;1730;p35"/>
            <p:cNvSpPr/>
            <p:nvPr/>
          </p:nvSpPr>
          <p:spPr>
            <a:xfrm>
              <a:off x="1663" y="2361"/>
              <a:ext cx="122" cy="136"/>
            </a:xfrm>
            <a:custGeom>
              <a:avLst/>
              <a:gdLst/>
              <a:ahLst/>
              <a:cxnLst/>
              <a:rect l="l" t="t" r="r" b="b"/>
              <a:pathLst>
                <a:path w="85" h="95" extrusionOk="0">
                  <a:moveTo>
                    <a:pt x="0" y="95"/>
                  </a:moveTo>
                  <a:cubicBezTo>
                    <a:pt x="4" y="42"/>
                    <a:pt x="4" y="42"/>
                    <a:pt x="4" y="42"/>
                  </a:cubicBezTo>
                  <a:cubicBezTo>
                    <a:pt x="8" y="12"/>
                    <a:pt x="25" y="9"/>
                    <a:pt x="25" y="9"/>
                  </a:cubicBezTo>
                  <a:cubicBezTo>
                    <a:pt x="25" y="9"/>
                    <a:pt x="46" y="4"/>
                    <a:pt x="67" y="0"/>
                  </a:cubicBezTo>
                  <a:cubicBezTo>
                    <a:pt x="85" y="37"/>
                    <a:pt x="85" y="37"/>
                    <a:pt x="85" y="37"/>
                  </a:cubicBezTo>
                </a:path>
              </a:pathLst>
            </a:custGeom>
            <a:noFill/>
            <a:ln w="1905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731" name="Google Shape;1731;p35"/>
            <p:cNvSpPr/>
            <p:nvPr/>
          </p:nvSpPr>
          <p:spPr>
            <a:xfrm>
              <a:off x="1850" y="2361"/>
              <a:ext cx="122" cy="136"/>
            </a:xfrm>
            <a:custGeom>
              <a:avLst/>
              <a:gdLst/>
              <a:ahLst/>
              <a:cxnLst/>
              <a:rect l="l" t="t" r="r" b="b"/>
              <a:pathLst>
                <a:path w="85" h="95" extrusionOk="0">
                  <a:moveTo>
                    <a:pt x="85" y="95"/>
                  </a:moveTo>
                  <a:cubicBezTo>
                    <a:pt x="81" y="42"/>
                    <a:pt x="81" y="42"/>
                    <a:pt x="81" y="42"/>
                  </a:cubicBezTo>
                  <a:cubicBezTo>
                    <a:pt x="77" y="12"/>
                    <a:pt x="59" y="9"/>
                    <a:pt x="59" y="9"/>
                  </a:cubicBezTo>
                  <a:cubicBezTo>
                    <a:pt x="59" y="9"/>
                    <a:pt x="39" y="4"/>
                    <a:pt x="18" y="0"/>
                  </a:cubicBezTo>
                  <a:cubicBezTo>
                    <a:pt x="0" y="37"/>
                    <a:pt x="0" y="37"/>
                    <a:pt x="0" y="37"/>
                  </a:cubicBezTo>
                </a:path>
              </a:pathLst>
            </a:custGeom>
            <a:noFill/>
            <a:ln w="1905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732" name="Google Shape;1732;p35"/>
            <p:cNvSpPr/>
            <p:nvPr/>
          </p:nvSpPr>
          <p:spPr>
            <a:xfrm>
              <a:off x="1791" y="2372"/>
              <a:ext cx="53" cy="62"/>
            </a:xfrm>
            <a:custGeom>
              <a:avLst/>
              <a:gdLst/>
              <a:ahLst/>
              <a:cxnLst/>
              <a:rect l="l" t="t" r="r" b="b"/>
              <a:pathLst>
                <a:path w="53" h="62" extrusionOk="0">
                  <a:moveTo>
                    <a:pt x="27" y="62"/>
                  </a:moveTo>
                  <a:lnTo>
                    <a:pt x="0" y="32"/>
                  </a:lnTo>
                  <a:lnTo>
                    <a:pt x="26" y="0"/>
                  </a:lnTo>
                  <a:lnTo>
                    <a:pt x="27" y="0"/>
                  </a:lnTo>
                  <a:lnTo>
                    <a:pt x="53" y="32"/>
                  </a:lnTo>
                  <a:lnTo>
                    <a:pt x="27" y="62"/>
                  </a:lnTo>
                  <a:close/>
                </a:path>
              </a:pathLst>
            </a:custGeom>
            <a:noFill/>
            <a:ln w="1905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733" name="Google Shape;1733;p35"/>
          <p:cNvGrpSpPr/>
          <p:nvPr/>
        </p:nvGrpSpPr>
        <p:grpSpPr>
          <a:xfrm>
            <a:off x="288131" y="2786667"/>
            <a:ext cx="622300" cy="381000"/>
            <a:chOff x="248" y="2249"/>
            <a:chExt cx="392" cy="240"/>
          </a:xfrm>
        </p:grpSpPr>
        <p:sp>
          <p:nvSpPr>
            <p:cNvPr id="1734" name="Google Shape;1734;p35"/>
            <p:cNvSpPr/>
            <p:nvPr/>
          </p:nvSpPr>
          <p:spPr>
            <a:xfrm>
              <a:off x="332" y="2383"/>
              <a:ext cx="9" cy="11"/>
            </a:xfrm>
            <a:prstGeom prst="ellipse">
              <a:avLst/>
            </a:prstGeom>
            <a:solidFill>
              <a:srgbClr val="394553"/>
            </a:solidFill>
            <a:ln w="19050" cap="flat"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735" name="Google Shape;1735;p35"/>
            <p:cNvSpPr/>
            <p:nvPr/>
          </p:nvSpPr>
          <p:spPr>
            <a:xfrm>
              <a:off x="507" y="2383"/>
              <a:ext cx="9" cy="11"/>
            </a:xfrm>
            <a:prstGeom prst="ellipse">
              <a:avLst/>
            </a:prstGeom>
            <a:solidFill>
              <a:srgbClr val="394553"/>
            </a:solidFill>
            <a:ln w="19050" cap="flat"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736" name="Google Shape;1736;p35"/>
            <p:cNvSpPr/>
            <p:nvPr/>
          </p:nvSpPr>
          <p:spPr>
            <a:xfrm>
              <a:off x="248" y="2288"/>
              <a:ext cx="352" cy="201"/>
            </a:xfrm>
            <a:prstGeom prst="rect">
              <a:avLst/>
            </a:prstGeom>
            <a:noFill/>
            <a:ln w="19050" cap="flat"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737" name="Google Shape;1737;p35"/>
            <p:cNvSpPr/>
            <p:nvPr/>
          </p:nvSpPr>
          <p:spPr>
            <a:xfrm>
              <a:off x="285" y="2249"/>
              <a:ext cx="355" cy="207"/>
            </a:xfrm>
            <a:custGeom>
              <a:avLst/>
              <a:gdLst/>
              <a:ahLst/>
              <a:cxnLst/>
              <a:rect l="l" t="t" r="r" b="b"/>
              <a:pathLst>
                <a:path w="355" h="207" extrusionOk="0">
                  <a:moveTo>
                    <a:pt x="0" y="0"/>
                  </a:moveTo>
                  <a:lnTo>
                    <a:pt x="355" y="0"/>
                  </a:lnTo>
                  <a:lnTo>
                    <a:pt x="355" y="207"/>
                  </a:lnTo>
                </a:path>
              </a:pathLst>
            </a:custGeom>
            <a:noFill/>
            <a:ln w="19050" cap="flat" cmpd="sng">
              <a:solidFill>
                <a:srgbClr val="E41165"/>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738" name="Google Shape;1738;p35"/>
            <p:cNvSpPr/>
            <p:nvPr/>
          </p:nvSpPr>
          <p:spPr>
            <a:xfrm>
              <a:off x="285" y="2325"/>
              <a:ext cx="278" cy="127"/>
            </a:xfrm>
            <a:custGeom>
              <a:avLst/>
              <a:gdLst/>
              <a:ahLst/>
              <a:cxnLst/>
              <a:rect l="l" t="t" r="r" b="b"/>
              <a:pathLst>
                <a:path w="179" h="81" extrusionOk="0">
                  <a:moveTo>
                    <a:pt x="179" y="16"/>
                  </a:moveTo>
                  <a:cubicBezTo>
                    <a:pt x="170" y="16"/>
                    <a:pt x="163" y="9"/>
                    <a:pt x="163" y="0"/>
                  </a:cubicBezTo>
                  <a:cubicBezTo>
                    <a:pt x="16" y="0"/>
                    <a:pt x="16" y="0"/>
                    <a:pt x="16" y="0"/>
                  </a:cubicBezTo>
                  <a:cubicBezTo>
                    <a:pt x="16" y="9"/>
                    <a:pt x="9" y="16"/>
                    <a:pt x="0" y="16"/>
                  </a:cubicBezTo>
                  <a:cubicBezTo>
                    <a:pt x="0" y="65"/>
                    <a:pt x="0" y="65"/>
                    <a:pt x="0" y="65"/>
                  </a:cubicBezTo>
                  <a:cubicBezTo>
                    <a:pt x="9" y="65"/>
                    <a:pt x="16" y="72"/>
                    <a:pt x="16" y="81"/>
                  </a:cubicBezTo>
                  <a:cubicBezTo>
                    <a:pt x="163" y="81"/>
                    <a:pt x="163" y="81"/>
                    <a:pt x="163" y="81"/>
                  </a:cubicBezTo>
                  <a:cubicBezTo>
                    <a:pt x="163" y="72"/>
                    <a:pt x="170" y="65"/>
                    <a:pt x="179" y="65"/>
                  </a:cubicBezTo>
                  <a:lnTo>
                    <a:pt x="179" y="16"/>
                  </a:lnTo>
                  <a:close/>
                </a:path>
              </a:pathLst>
            </a:custGeom>
            <a:noFill/>
            <a:ln w="19050" cap="flat"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739" name="Google Shape;1739;p35"/>
            <p:cNvSpPr/>
            <p:nvPr/>
          </p:nvSpPr>
          <p:spPr>
            <a:xfrm>
              <a:off x="394" y="2355"/>
              <a:ext cx="62" cy="67"/>
            </a:xfrm>
            <a:prstGeom prst="ellipse">
              <a:avLst/>
            </a:prstGeom>
            <a:noFill/>
            <a:ln w="19050" cap="flat"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
          <p:cNvSpPr txBox="1">
            <a:spLocks noGrp="1"/>
          </p:cNvSpPr>
          <p:nvPr>
            <p:ph type="title"/>
          </p:nvPr>
        </p:nvSpPr>
        <p:spPr>
          <a:xfrm>
            <a:off x="281238" y="1026672"/>
            <a:ext cx="4042988" cy="381515"/>
          </a:xfrm>
          <a:prstGeom prst="rect">
            <a:avLst/>
          </a:prstGeom>
          <a:noFill/>
          <a:ln>
            <a:noFill/>
          </a:ln>
        </p:spPr>
        <p:txBody>
          <a:bodyPr spcFirstLastPara="1" wrap="square" lIns="0" tIns="12050" rIns="0" bIns="0" anchor="t" anchorCtr="0">
            <a:noAutofit/>
          </a:bodyPr>
          <a:lstStyle/>
          <a:p>
            <a:pPr>
              <a:spcBef>
                <a:spcPts val="500"/>
              </a:spcBef>
            </a:pPr>
            <a: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Education sustainability is the practice of creating educational systems that can be sustained over time without harming the environment or depleting natural resources.</a:t>
            </a:r>
            <a:b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br>
            <a: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b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br>
            <a: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Sustainable education involves teaching students about the environment and the importance of preserving natural resources for future generations.</a:t>
            </a:r>
            <a:b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br>
            <a: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b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br>
            <a: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Sustainability education is crucial in addressing global challenges such as climate change, environmental degradation, and resource depletion.</a:t>
            </a:r>
            <a:b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br>
            <a: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b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br>
            <a: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Educational institutions have a responsibility to teach students about sustainable practices and incorporate sustainability principles into their operations.</a:t>
            </a:r>
            <a:b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br>
            <a: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b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br>
            <a: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Sustainable education can take many forms, such as teaching sustainability as a subject or integrating sustainable practices into the curriculum.</a:t>
            </a:r>
            <a:b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br>
            <a: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b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br>
            <a: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Sustainability education can help students become more responsible citizens who are committed to creating a better world for future generations.</a:t>
            </a:r>
            <a:b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br>
            <a: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b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br>
            <a:r>
              <a:rPr lang="en-IN" sz="10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Sustainable education can also help students develop critical thinking skills and learn how to solve complex problems.</a:t>
            </a:r>
          </a:p>
        </p:txBody>
      </p:sp>
      <p:sp>
        <p:nvSpPr>
          <p:cNvPr id="258" name="Google Shape;258;p3"/>
          <p:cNvSpPr txBox="1">
            <a:spLocks noGrp="1"/>
          </p:cNvSpPr>
          <p:nvPr>
            <p:ph type="body" idx="2"/>
          </p:nvPr>
        </p:nvSpPr>
        <p:spPr>
          <a:xfrm>
            <a:off x="281238" y="4743005"/>
            <a:ext cx="1331610" cy="15388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F4F3F9"/>
              </a:buClr>
              <a:buSzPts val="1000"/>
              <a:buFont typeface="Arial"/>
              <a:buNone/>
            </a:pPr>
            <a:r>
              <a:rPr lang="en-US" dirty="0"/>
              <a:t>11/3/2023</a:t>
            </a:r>
            <a:endParaRPr dirty="0"/>
          </a:p>
        </p:txBody>
      </p:sp>
      <p:pic>
        <p:nvPicPr>
          <p:cNvPr id="11" name="Google Shape;277;p5" descr="A picture containing indoor, person, computer">
            <a:extLst>
              <a:ext uri="{FF2B5EF4-FFF2-40B4-BE49-F238E27FC236}">
                <a16:creationId xmlns:a16="http://schemas.microsoft.com/office/drawing/2014/main" id="{2D31FEDC-95D1-B97C-E249-B882E4C40648}"/>
              </a:ext>
            </a:extLst>
          </p:cNvPr>
          <p:cNvPicPr preferRelativeResize="0">
            <a:picLocks noGrp="1"/>
          </p:cNvPicPr>
          <p:nvPr>
            <p:ph type="pic" idx="3"/>
          </p:nvPr>
        </p:nvPicPr>
        <p:blipFill rotWithShape="1">
          <a:blip r:embed="rId3">
            <a:alphaModFix/>
          </a:blip>
          <a:srcRect t="3" b="2"/>
          <a:stretch/>
        </p:blipFill>
        <p:spPr>
          <a:xfrm>
            <a:off x="4398264" y="1354933"/>
            <a:ext cx="4745736" cy="316309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36"/>
          <p:cNvSpPr txBox="1">
            <a:spLocks noGrp="1"/>
          </p:cNvSpPr>
          <p:nvPr>
            <p:ph type="title"/>
          </p:nvPr>
        </p:nvSpPr>
        <p:spPr>
          <a:xfrm>
            <a:off x="192992" y="107915"/>
            <a:ext cx="7886195" cy="5530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E41165"/>
              </a:buClr>
              <a:buSzPts val="2100"/>
              <a:buFont typeface="Calibri"/>
              <a:buNone/>
            </a:pPr>
            <a:r>
              <a:rPr lang="en-US"/>
              <a:t>Co-creating experience</a:t>
            </a:r>
            <a:endParaRPr/>
          </a:p>
        </p:txBody>
      </p:sp>
      <p:sp>
        <p:nvSpPr>
          <p:cNvPr id="1745" name="Google Shape;1745;p36"/>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p>
            <a:pPr marL="0" lvl="0" indent="0" algn="l" rtl="0">
              <a:spcBef>
                <a:spcPts val="0"/>
              </a:spcBef>
              <a:spcAft>
                <a:spcPts val="0"/>
              </a:spcAft>
              <a:buNone/>
            </a:pPr>
            <a:r>
              <a:rPr lang="en-US"/>
              <a:t>TCS confidential</a:t>
            </a:r>
            <a:endParaRPr/>
          </a:p>
        </p:txBody>
      </p:sp>
      <p:sp>
        <p:nvSpPr>
          <p:cNvPr id="1746" name="Google Shape;1746;p36"/>
          <p:cNvSpPr/>
          <p:nvPr/>
        </p:nvSpPr>
        <p:spPr>
          <a:xfrm>
            <a:off x="3945021" y="1303011"/>
            <a:ext cx="5198980" cy="2936011"/>
          </a:xfrm>
          <a:prstGeom prst="rect">
            <a:avLst/>
          </a:prstGeom>
          <a:solidFill>
            <a:srgbClr val="F4F3F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14">
              <a:solidFill>
                <a:srgbClr val="F2F2F2"/>
              </a:solidFill>
              <a:latin typeface="Calibri"/>
              <a:ea typeface="Calibri"/>
              <a:cs typeface="Calibri"/>
              <a:sym typeface="Calibri"/>
            </a:endParaRPr>
          </a:p>
        </p:txBody>
      </p:sp>
      <p:sp>
        <p:nvSpPr>
          <p:cNvPr id="1747" name="Google Shape;1747;p36"/>
          <p:cNvSpPr txBox="1"/>
          <p:nvPr/>
        </p:nvSpPr>
        <p:spPr>
          <a:xfrm>
            <a:off x="290513" y="1465760"/>
            <a:ext cx="3177861"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Demand is growing for a single platform that integrates roles &amp; responsibilities of all partners</a:t>
            </a:r>
            <a:endParaRPr/>
          </a:p>
          <a:p>
            <a:pPr marL="0" marR="0" lvl="0" indent="0" algn="l" rtl="0">
              <a:spcBef>
                <a:spcPts val="0"/>
              </a:spcBef>
              <a:spcAft>
                <a:spcPts val="0"/>
              </a:spcAft>
              <a:buNone/>
            </a:pPr>
            <a:endParaRPr sz="1600" u="sng">
              <a:solidFill>
                <a:schemeClr val="dk1"/>
              </a:solidFill>
              <a:latin typeface="Calibri"/>
              <a:ea typeface="Calibri"/>
              <a:cs typeface="Calibri"/>
              <a:sym typeface="Calibri"/>
            </a:endParaRPr>
          </a:p>
        </p:txBody>
      </p:sp>
      <p:sp>
        <p:nvSpPr>
          <p:cNvPr id="1748" name="Google Shape;1748;p36"/>
          <p:cNvSpPr txBox="1"/>
          <p:nvPr/>
        </p:nvSpPr>
        <p:spPr>
          <a:xfrm>
            <a:off x="290512" y="1130433"/>
            <a:ext cx="3521798" cy="251736"/>
          </a:xfrm>
          <a:prstGeom prst="rect">
            <a:avLst/>
          </a:prstGeom>
          <a:noFill/>
          <a:ln>
            <a:noFill/>
          </a:ln>
        </p:spPr>
        <p:txBody>
          <a:bodyPr spcFirstLastPara="1" wrap="square" lIns="0" tIns="0" rIns="0" bIns="0" anchor="t" anchorCtr="0">
            <a:spAutoFit/>
          </a:bodyPr>
          <a:lstStyle/>
          <a:p>
            <a:pPr marL="0" marR="0" lvl="0" indent="0" algn="l" rtl="0">
              <a:lnSpc>
                <a:spcPct val="107000"/>
              </a:lnSpc>
              <a:spcBef>
                <a:spcPts val="0"/>
              </a:spcBef>
              <a:spcAft>
                <a:spcPts val="0"/>
              </a:spcAft>
              <a:buNone/>
            </a:pPr>
            <a:r>
              <a:rPr lang="en-US" sz="1600" b="1">
                <a:solidFill>
                  <a:schemeClr val="dk1"/>
                </a:solidFill>
                <a:latin typeface="Calibri"/>
                <a:ea typeface="Calibri"/>
                <a:cs typeface="Calibri"/>
                <a:sym typeface="Calibri"/>
              </a:rPr>
              <a:t>Meet the world </a:t>
            </a:r>
            <a:r>
              <a:rPr lang="en-US" sz="1600" b="1">
                <a:solidFill>
                  <a:srgbClr val="E41165"/>
                </a:solidFill>
                <a:latin typeface="Calibri"/>
                <a:ea typeface="Calibri"/>
                <a:cs typeface="Calibri"/>
                <a:sym typeface="Calibri"/>
              </a:rPr>
              <a:t>through fluid ecosystems</a:t>
            </a:r>
            <a:endParaRPr sz="1600" b="1">
              <a:solidFill>
                <a:srgbClr val="E41165"/>
              </a:solidFill>
              <a:latin typeface="Calibri"/>
              <a:ea typeface="Calibri"/>
              <a:cs typeface="Calibri"/>
              <a:sym typeface="Calibri"/>
            </a:endParaRPr>
          </a:p>
        </p:txBody>
      </p:sp>
      <p:sp>
        <p:nvSpPr>
          <p:cNvPr id="1749" name="Google Shape;1749;p36"/>
          <p:cNvSpPr/>
          <p:nvPr/>
        </p:nvSpPr>
        <p:spPr>
          <a:xfrm rot="10800000">
            <a:off x="6359166" y="1432634"/>
            <a:ext cx="385763" cy="198165"/>
          </a:xfrm>
          <a:prstGeom prst="triangle">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14">
              <a:solidFill>
                <a:srgbClr val="F2F2F2"/>
              </a:solidFill>
              <a:latin typeface="Calibri"/>
              <a:ea typeface="Calibri"/>
              <a:cs typeface="Calibri"/>
              <a:sym typeface="Calibri"/>
            </a:endParaRPr>
          </a:p>
        </p:txBody>
      </p:sp>
      <p:sp>
        <p:nvSpPr>
          <p:cNvPr id="1750" name="Google Shape;1750;p36"/>
          <p:cNvSpPr txBox="1"/>
          <p:nvPr/>
        </p:nvSpPr>
        <p:spPr>
          <a:xfrm>
            <a:off x="6809488" y="1907312"/>
            <a:ext cx="2091445" cy="2069795"/>
          </a:xfrm>
          <a:prstGeom prst="rect">
            <a:avLst/>
          </a:prstGeom>
          <a:noFill/>
          <a:ln>
            <a:noFill/>
          </a:ln>
        </p:spPr>
        <p:txBody>
          <a:bodyPr spcFirstLastPara="1" wrap="square" lIns="34275" tIns="34275" rIns="34275" bIns="34275"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Understanding customer needs both in immediate travel context and their larger preferences around modes of travel has become imperative.</a:t>
            </a:r>
            <a:endParaRPr/>
          </a:p>
          <a:p>
            <a:pPr marL="0" marR="0" lvl="0" indent="0" algn="l" rtl="0">
              <a:spcBef>
                <a:spcPts val="0"/>
              </a:spcBef>
              <a:spcAft>
                <a:spcPts val="0"/>
              </a:spcAft>
              <a:buNone/>
            </a:pPr>
            <a:endParaRPr sz="900">
              <a:solidFill>
                <a:schemeClr val="dk1"/>
              </a:solidFill>
              <a:latin typeface="Calibri"/>
              <a:ea typeface="Calibri"/>
              <a:cs typeface="Calibri"/>
              <a:sym typeface="Calibri"/>
            </a:endParaRPr>
          </a:p>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51" name="Google Shape;1751;p36"/>
          <p:cNvSpPr txBox="1"/>
          <p:nvPr/>
        </p:nvSpPr>
        <p:spPr>
          <a:xfrm>
            <a:off x="6782761" y="1594209"/>
            <a:ext cx="2020526" cy="344069"/>
          </a:xfrm>
          <a:prstGeom prst="rect">
            <a:avLst/>
          </a:prstGeom>
          <a:noFill/>
          <a:ln>
            <a:noFill/>
          </a:ln>
        </p:spPr>
        <p:txBody>
          <a:bodyPr spcFirstLastPara="1" wrap="square" lIns="34275" tIns="45700" rIns="34275" bIns="45700" anchor="t" anchorCtr="0">
            <a:spAutoFit/>
          </a:bodyPr>
          <a:lstStyle/>
          <a:p>
            <a:pPr marL="0" marR="0" lvl="0" indent="0" algn="l" rtl="0">
              <a:lnSpc>
                <a:spcPct val="107000"/>
              </a:lnSpc>
              <a:spcBef>
                <a:spcPts val="0"/>
              </a:spcBef>
              <a:spcAft>
                <a:spcPts val="0"/>
              </a:spcAft>
              <a:buNone/>
            </a:pPr>
            <a:r>
              <a:rPr lang="en-US" sz="1600" b="1">
                <a:solidFill>
                  <a:schemeClr val="dk1"/>
                </a:solidFill>
                <a:latin typeface="Calibri"/>
                <a:ea typeface="Calibri"/>
                <a:cs typeface="Calibri"/>
                <a:sym typeface="Calibri"/>
              </a:rPr>
              <a:t>Customer at the core</a:t>
            </a:r>
            <a:endParaRPr/>
          </a:p>
        </p:txBody>
      </p:sp>
      <p:sp>
        <p:nvSpPr>
          <p:cNvPr id="1752" name="Google Shape;1752;p36"/>
          <p:cNvSpPr/>
          <p:nvPr/>
        </p:nvSpPr>
        <p:spPr>
          <a:xfrm>
            <a:off x="3952557" y="1034380"/>
            <a:ext cx="5198980" cy="404135"/>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14">
              <a:solidFill>
                <a:srgbClr val="F2F2F2"/>
              </a:solidFill>
              <a:latin typeface="Calibri"/>
              <a:ea typeface="Calibri"/>
              <a:cs typeface="Calibri"/>
              <a:sym typeface="Calibri"/>
            </a:endParaRPr>
          </a:p>
        </p:txBody>
      </p:sp>
      <p:grpSp>
        <p:nvGrpSpPr>
          <p:cNvPr id="1753" name="Google Shape;1753;p36"/>
          <p:cNvGrpSpPr/>
          <p:nvPr/>
        </p:nvGrpSpPr>
        <p:grpSpPr>
          <a:xfrm>
            <a:off x="4198198" y="1684979"/>
            <a:ext cx="2308928" cy="2047051"/>
            <a:chOff x="4198198" y="1684977"/>
            <a:chExt cx="2208239" cy="1879633"/>
          </a:xfrm>
        </p:grpSpPr>
        <p:grpSp>
          <p:nvGrpSpPr>
            <p:cNvPr id="1754" name="Google Shape;1754;p36"/>
            <p:cNvGrpSpPr/>
            <p:nvPr/>
          </p:nvGrpSpPr>
          <p:grpSpPr>
            <a:xfrm rot="10800000">
              <a:off x="4198198" y="1684977"/>
              <a:ext cx="2067492" cy="1879633"/>
              <a:chOff x="7095667" y="2655371"/>
              <a:chExt cx="4197369" cy="4065628"/>
            </a:xfrm>
          </p:grpSpPr>
          <p:sp>
            <p:nvSpPr>
              <p:cNvPr id="1755" name="Google Shape;1755;p36"/>
              <p:cNvSpPr/>
              <p:nvPr/>
            </p:nvSpPr>
            <p:spPr>
              <a:xfrm>
                <a:off x="7827506" y="2655371"/>
                <a:ext cx="2806185" cy="2804588"/>
              </a:xfrm>
              <a:prstGeom prst="ellipse">
                <a:avLst/>
              </a:prstGeom>
              <a:solidFill>
                <a:srgbClr val="BFBFB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a:ea typeface="Calibri"/>
                  <a:cs typeface="Calibri"/>
                  <a:sym typeface="Calibri"/>
                </a:endParaRPr>
              </a:p>
            </p:txBody>
          </p:sp>
          <p:sp>
            <p:nvSpPr>
              <p:cNvPr id="1756" name="Google Shape;1756;p36"/>
              <p:cNvSpPr/>
              <p:nvPr/>
            </p:nvSpPr>
            <p:spPr>
              <a:xfrm>
                <a:off x="8486850" y="3880009"/>
                <a:ext cx="2806186" cy="2802993"/>
              </a:xfrm>
              <a:prstGeom prst="ellipse">
                <a:avLst/>
              </a:prstGeom>
              <a:solidFill>
                <a:srgbClr val="BEAFE7">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a:ea typeface="Calibri"/>
                  <a:cs typeface="Calibri"/>
                  <a:sym typeface="Calibri"/>
                </a:endParaRPr>
              </a:p>
            </p:txBody>
          </p:sp>
          <p:sp>
            <p:nvSpPr>
              <p:cNvPr id="1757" name="Google Shape;1757;p36"/>
              <p:cNvSpPr/>
              <p:nvPr/>
            </p:nvSpPr>
            <p:spPr>
              <a:xfrm>
                <a:off x="7095667" y="3914812"/>
                <a:ext cx="2806186" cy="2806187"/>
              </a:xfrm>
              <a:prstGeom prst="ellipse">
                <a:avLst/>
              </a:prstGeom>
              <a:solidFill>
                <a:srgbClr val="B3F3F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a:ea typeface="Calibri"/>
                  <a:cs typeface="Calibri"/>
                  <a:sym typeface="Calibri"/>
                </a:endParaRPr>
              </a:p>
            </p:txBody>
          </p:sp>
        </p:grpSp>
        <p:sp>
          <p:nvSpPr>
            <p:cNvPr id="1758" name="Google Shape;1758;p36"/>
            <p:cNvSpPr txBox="1"/>
            <p:nvPr/>
          </p:nvSpPr>
          <p:spPr>
            <a:xfrm>
              <a:off x="5428663" y="2071673"/>
              <a:ext cx="977774" cy="317929"/>
            </a:xfrm>
            <a:prstGeom prst="rect">
              <a:avLst/>
            </a:prstGeom>
            <a:noFill/>
            <a:ln>
              <a:noFill/>
            </a:ln>
          </p:spPr>
          <p:txBody>
            <a:bodyPr spcFirstLastPara="1" wrap="square" lIns="34275" tIns="34275" rIns="34275" bIns="34275" anchor="t" anchorCtr="0">
              <a:spAutoFit/>
            </a:bodyPr>
            <a:lstStyle/>
            <a:p>
              <a:pPr marL="0" marR="0" lvl="0" indent="0" algn="ctr" rtl="0">
                <a:spcBef>
                  <a:spcPts val="0"/>
                </a:spcBef>
                <a:spcAft>
                  <a:spcPts val="0"/>
                </a:spcAft>
                <a:buNone/>
              </a:pPr>
              <a:r>
                <a:rPr lang="en-US" sz="900" b="1">
                  <a:solidFill>
                    <a:schemeClr val="dk1"/>
                  </a:solidFill>
                  <a:latin typeface="Calibri"/>
                  <a:ea typeface="Calibri"/>
                  <a:cs typeface="Calibri"/>
                  <a:sym typeface="Calibri"/>
                </a:rPr>
                <a:t>New travel mandates</a:t>
              </a:r>
              <a:endParaRPr/>
            </a:p>
          </p:txBody>
        </p:sp>
        <p:sp>
          <p:nvSpPr>
            <p:cNvPr id="1759" name="Google Shape;1759;p36"/>
            <p:cNvSpPr txBox="1"/>
            <p:nvPr/>
          </p:nvSpPr>
          <p:spPr>
            <a:xfrm>
              <a:off x="4198198" y="2036378"/>
              <a:ext cx="780423" cy="317929"/>
            </a:xfrm>
            <a:prstGeom prst="rect">
              <a:avLst/>
            </a:prstGeom>
            <a:noFill/>
            <a:ln>
              <a:noFill/>
            </a:ln>
          </p:spPr>
          <p:txBody>
            <a:bodyPr spcFirstLastPara="1" wrap="square" lIns="34275" tIns="34275" rIns="34275" bIns="34275" anchor="t" anchorCtr="0">
              <a:spAutoFit/>
            </a:bodyPr>
            <a:lstStyle/>
            <a:p>
              <a:pPr marL="0" marR="0" lvl="0" indent="0" algn="ctr" rtl="0">
                <a:spcBef>
                  <a:spcPts val="0"/>
                </a:spcBef>
                <a:spcAft>
                  <a:spcPts val="0"/>
                </a:spcAft>
                <a:buNone/>
              </a:pPr>
              <a:r>
                <a:rPr lang="en-US" sz="900" b="1">
                  <a:solidFill>
                    <a:schemeClr val="dk1"/>
                  </a:solidFill>
                  <a:latin typeface="Calibri"/>
                  <a:ea typeface="Calibri"/>
                  <a:cs typeface="Calibri"/>
                  <a:sym typeface="Calibri"/>
                </a:rPr>
                <a:t>Traveler behavior </a:t>
              </a:r>
              <a:endParaRPr/>
            </a:p>
          </p:txBody>
        </p:sp>
        <p:sp>
          <p:nvSpPr>
            <p:cNvPr id="1760" name="Google Shape;1760;p36"/>
            <p:cNvSpPr txBox="1"/>
            <p:nvPr/>
          </p:nvSpPr>
          <p:spPr>
            <a:xfrm>
              <a:off x="4819666" y="3047399"/>
              <a:ext cx="760771" cy="317929"/>
            </a:xfrm>
            <a:prstGeom prst="rect">
              <a:avLst/>
            </a:prstGeom>
            <a:noFill/>
            <a:ln>
              <a:noFill/>
            </a:ln>
          </p:spPr>
          <p:txBody>
            <a:bodyPr spcFirstLastPara="1" wrap="square" lIns="34275" tIns="34275" rIns="34275" bIns="34275" anchor="t" anchorCtr="0">
              <a:spAutoFit/>
            </a:bodyPr>
            <a:lstStyle/>
            <a:p>
              <a:pPr marL="0" marR="0" lvl="0" indent="0" algn="ctr" rtl="0">
                <a:spcBef>
                  <a:spcPts val="0"/>
                </a:spcBef>
                <a:spcAft>
                  <a:spcPts val="0"/>
                </a:spcAft>
                <a:buNone/>
              </a:pPr>
              <a:r>
                <a:rPr lang="en-US" sz="900" b="1">
                  <a:solidFill>
                    <a:schemeClr val="dk1"/>
                  </a:solidFill>
                  <a:latin typeface="Calibri"/>
                  <a:ea typeface="Calibri"/>
                  <a:cs typeface="Calibri"/>
                  <a:sym typeface="Calibri"/>
                </a:rPr>
                <a:t>Mobility ecosystem</a:t>
              </a:r>
              <a:endParaRPr/>
            </a:p>
          </p:txBody>
        </p:sp>
        <p:pic>
          <p:nvPicPr>
            <p:cNvPr id="1761" name="Google Shape;1761;p36" descr="Braille"/>
            <p:cNvPicPr preferRelativeResize="0"/>
            <p:nvPr/>
          </p:nvPicPr>
          <p:blipFill rotWithShape="1">
            <a:blip r:embed="rId3">
              <a:alphaModFix/>
            </a:blip>
            <a:srcRect/>
            <a:stretch/>
          </p:blipFill>
          <p:spPr>
            <a:xfrm>
              <a:off x="4987346" y="1907925"/>
              <a:ext cx="441317" cy="441317"/>
            </a:xfrm>
            <a:prstGeom prst="rect">
              <a:avLst/>
            </a:prstGeom>
            <a:noFill/>
            <a:ln>
              <a:noFill/>
            </a:ln>
          </p:spPr>
        </p:pic>
        <p:pic>
          <p:nvPicPr>
            <p:cNvPr id="1762" name="Google Shape;1762;p36" descr="Braille"/>
            <p:cNvPicPr preferRelativeResize="0"/>
            <p:nvPr/>
          </p:nvPicPr>
          <p:blipFill rotWithShape="1">
            <a:blip r:embed="rId3">
              <a:alphaModFix/>
            </a:blip>
            <a:srcRect/>
            <a:stretch/>
          </p:blipFill>
          <p:spPr>
            <a:xfrm>
              <a:off x="4568701" y="2541025"/>
              <a:ext cx="441317" cy="441317"/>
            </a:xfrm>
            <a:prstGeom prst="rect">
              <a:avLst/>
            </a:prstGeom>
            <a:noFill/>
            <a:ln>
              <a:noFill/>
            </a:ln>
          </p:spPr>
        </p:pic>
        <p:pic>
          <p:nvPicPr>
            <p:cNvPr id="1763" name="Google Shape;1763;p36" descr="Braille"/>
            <p:cNvPicPr preferRelativeResize="0"/>
            <p:nvPr/>
          </p:nvPicPr>
          <p:blipFill rotWithShape="1">
            <a:blip r:embed="rId3">
              <a:alphaModFix/>
            </a:blip>
            <a:srcRect/>
            <a:stretch/>
          </p:blipFill>
          <p:spPr>
            <a:xfrm>
              <a:off x="5431850" y="2542864"/>
              <a:ext cx="441317" cy="441317"/>
            </a:xfrm>
            <a:prstGeom prst="rect">
              <a:avLst/>
            </a:prstGeom>
            <a:noFill/>
            <a:ln>
              <a:noFill/>
            </a:ln>
          </p:spPr>
        </p:pic>
        <p:sp>
          <p:nvSpPr>
            <p:cNvPr id="1764" name="Google Shape;1764;p36"/>
            <p:cNvSpPr/>
            <p:nvPr/>
          </p:nvSpPr>
          <p:spPr>
            <a:xfrm rot="10800000">
              <a:off x="4885216" y="2267984"/>
              <a:ext cx="693456" cy="633979"/>
            </a:xfrm>
            <a:custGeom>
              <a:avLst/>
              <a:gdLst/>
              <a:ahLst/>
              <a:cxnLst/>
              <a:rect l="l" t="t" r="r" b="b"/>
              <a:pathLst>
                <a:path w="693456" h="633979" extrusionOk="0">
                  <a:moveTo>
                    <a:pt x="364512" y="633979"/>
                  </a:moveTo>
                  <a:cubicBezTo>
                    <a:pt x="269088" y="633979"/>
                    <a:pt x="178182" y="615838"/>
                    <a:pt x="95497" y="583031"/>
                  </a:cubicBezTo>
                  <a:lnTo>
                    <a:pt x="0" y="534408"/>
                  </a:lnTo>
                  <a:lnTo>
                    <a:pt x="12206" y="420892"/>
                  </a:lnTo>
                  <a:cubicBezTo>
                    <a:pt x="49032" y="252173"/>
                    <a:pt x="155802" y="107342"/>
                    <a:pt x="302873" y="14190"/>
                  </a:cubicBezTo>
                  <a:lnTo>
                    <a:pt x="330759" y="0"/>
                  </a:lnTo>
                  <a:lnTo>
                    <a:pt x="390444" y="30406"/>
                  </a:lnTo>
                  <a:cubicBezTo>
                    <a:pt x="537515" y="123664"/>
                    <a:pt x="644285" y="268661"/>
                    <a:pt x="681111" y="437572"/>
                  </a:cubicBezTo>
                  <a:lnTo>
                    <a:pt x="693456" y="552517"/>
                  </a:lnTo>
                  <a:lnTo>
                    <a:pt x="633527" y="583031"/>
                  </a:lnTo>
                  <a:cubicBezTo>
                    <a:pt x="550843" y="615838"/>
                    <a:pt x="459936" y="633979"/>
                    <a:pt x="364512" y="633979"/>
                  </a:cubicBezTo>
                  <a:close/>
                </a:path>
              </a:pathLst>
            </a:custGeom>
            <a:solidFill>
              <a:srgbClr val="E41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a:ea typeface="Calibri"/>
                <a:cs typeface="Calibri"/>
                <a:sym typeface="Calibri"/>
              </a:endParaRPr>
            </a:p>
          </p:txBody>
        </p:sp>
        <p:sp>
          <p:nvSpPr>
            <p:cNvPr id="1765" name="Google Shape;1765;p36"/>
            <p:cNvSpPr txBox="1"/>
            <p:nvPr/>
          </p:nvSpPr>
          <p:spPr>
            <a:xfrm>
              <a:off x="4985882" y="2491052"/>
              <a:ext cx="492125" cy="14130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000" b="1">
                  <a:solidFill>
                    <a:schemeClr val="lt1"/>
                  </a:solidFill>
                  <a:latin typeface="Calibri"/>
                  <a:ea typeface="Calibri"/>
                  <a:cs typeface="Calibri"/>
                  <a:sym typeface="Calibri"/>
                </a:rPr>
                <a:t>Customer</a:t>
              </a:r>
              <a:endParaRPr sz="1400">
                <a:solidFill>
                  <a:schemeClr val="lt1"/>
                </a:solidFill>
                <a:latin typeface="Calibri"/>
                <a:ea typeface="Calibri"/>
                <a:cs typeface="Calibri"/>
                <a:sym typeface="Calibri"/>
              </a:endParaRPr>
            </a:p>
          </p:txBody>
        </p:sp>
      </p:grpSp>
      <p:sp>
        <p:nvSpPr>
          <p:cNvPr id="1766" name="Google Shape;1766;p36"/>
          <p:cNvSpPr txBox="1"/>
          <p:nvPr/>
        </p:nvSpPr>
        <p:spPr>
          <a:xfrm>
            <a:off x="4303298" y="1038099"/>
            <a:ext cx="4035137" cy="344069"/>
          </a:xfrm>
          <a:prstGeom prst="rect">
            <a:avLst/>
          </a:prstGeom>
          <a:noFill/>
          <a:ln>
            <a:noFill/>
          </a:ln>
        </p:spPr>
        <p:txBody>
          <a:bodyPr spcFirstLastPara="1" wrap="square" lIns="34275" tIns="45700" rIns="34275" bIns="45700" anchor="t" anchorCtr="0">
            <a:spAutoFit/>
          </a:bodyPr>
          <a:lstStyle/>
          <a:p>
            <a:pPr marL="0" marR="0" lvl="0" indent="0" algn="l" rtl="0">
              <a:lnSpc>
                <a:spcPct val="107000"/>
              </a:lnSpc>
              <a:spcBef>
                <a:spcPts val="0"/>
              </a:spcBef>
              <a:spcAft>
                <a:spcPts val="0"/>
              </a:spcAft>
              <a:buNone/>
            </a:pPr>
            <a:r>
              <a:rPr lang="en-US" sz="1600" b="1">
                <a:solidFill>
                  <a:schemeClr val="lt1"/>
                </a:solidFill>
                <a:latin typeface="Calibri"/>
                <a:ea typeface="Calibri"/>
                <a:cs typeface="Calibri"/>
                <a:sym typeface="Calibri"/>
              </a:rPr>
              <a:t>Title of the chart</a:t>
            </a:r>
            <a:endParaRPr sz="1600" b="1">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37"/>
          <p:cNvSpPr txBox="1">
            <a:spLocks noGrp="1"/>
          </p:cNvSpPr>
          <p:nvPr>
            <p:ph type="title"/>
          </p:nvPr>
        </p:nvSpPr>
        <p:spPr>
          <a:xfrm>
            <a:off x="192992" y="107915"/>
            <a:ext cx="7886195" cy="5530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E41165"/>
              </a:buClr>
              <a:buSzPts val="2100"/>
              <a:buFont typeface="Calibri"/>
              <a:buNone/>
            </a:pPr>
            <a:r>
              <a:rPr lang="en-US"/>
              <a:t>The travel ecosystem: </a:t>
            </a:r>
            <a:r>
              <a:rPr lang="en-US">
                <a:solidFill>
                  <a:srgbClr val="1E2323"/>
                </a:solidFill>
              </a:rPr>
              <a:t>An industry on the go </a:t>
            </a:r>
            <a:endParaRPr/>
          </a:p>
        </p:txBody>
      </p:sp>
      <p:sp>
        <p:nvSpPr>
          <p:cNvPr id="1772" name="Google Shape;1772;p37"/>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p>
            <a:pPr marL="0" lvl="0" indent="0" algn="l" rtl="0">
              <a:spcBef>
                <a:spcPts val="0"/>
              </a:spcBef>
              <a:spcAft>
                <a:spcPts val="0"/>
              </a:spcAft>
              <a:buNone/>
            </a:pPr>
            <a:r>
              <a:rPr lang="en-US"/>
              <a:t>TCS confidential</a:t>
            </a:r>
            <a:endParaRPr/>
          </a:p>
        </p:txBody>
      </p:sp>
      <p:grpSp>
        <p:nvGrpSpPr>
          <p:cNvPr id="1773" name="Google Shape;1773;p37"/>
          <p:cNvGrpSpPr/>
          <p:nvPr/>
        </p:nvGrpSpPr>
        <p:grpSpPr>
          <a:xfrm>
            <a:off x="293002" y="1163547"/>
            <a:ext cx="3215744" cy="3383467"/>
            <a:chOff x="271736" y="1163546"/>
            <a:chExt cx="3215744" cy="3383467"/>
          </a:xfrm>
        </p:grpSpPr>
        <p:sp>
          <p:nvSpPr>
            <p:cNvPr id="1774" name="Google Shape;1774;p37"/>
            <p:cNvSpPr/>
            <p:nvPr/>
          </p:nvSpPr>
          <p:spPr>
            <a:xfrm>
              <a:off x="291939" y="1163546"/>
              <a:ext cx="3195541" cy="3383467"/>
            </a:xfrm>
            <a:prstGeom prst="rect">
              <a:avLst/>
            </a:prstGeom>
            <a:solidFill>
              <a:srgbClr val="F4F3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14">
                <a:solidFill>
                  <a:srgbClr val="F2F2F2"/>
                </a:solidFill>
                <a:latin typeface="Calibri"/>
                <a:ea typeface="Calibri"/>
                <a:cs typeface="Calibri"/>
                <a:sym typeface="Calibri"/>
              </a:endParaRPr>
            </a:p>
          </p:txBody>
        </p:sp>
        <p:sp>
          <p:nvSpPr>
            <p:cNvPr id="1775" name="Google Shape;1775;p37"/>
            <p:cNvSpPr/>
            <p:nvPr/>
          </p:nvSpPr>
          <p:spPr>
            <a:xfrm>
              <a:off x="271736" y="1165861"/>
              <a:ext cx="3211136" cy="1340846"/>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14">
                <a:solidFill>
                  <a:schemeClr val="dk1"/>
                </a:solidFill>
                <a:latin typeface="Calibri"/>
                <a:ea typeface="Calibri"/>
                <a:cs typeface="Calibri"/>
                <a:sym typeface="Calibri"/>
              </a:endParaRPr>
            </a:p>
          </p:txBody>
        </p:sp>
        <p:sp>
          <p:nvSpPr>
            <p:cNvPr id="1776" name="Google Shape;1776;p37"/>
            <p:cNvSpPr/>
            <p:nvPr/>
          </p:nvSpPr>
          <p:spPr>
            <a:xfrm>
              <a:off x="306971" y="1297675"/>
              <a:ext cx="3140666"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rgbClr val="E41165"/>
                  </a:solidFill>
                  <a:latin typeface="Calibri"/>
                  <a:ea typeface="Calibri"/>
                  <a:cs typeface="Calibri"/>
                  <a:sym typeface="Calibri"/>
                </a:rPr>
                <a:t>The travel industry has always been platform-based, but its time to reach the next level of one-click, frictionless travel for consumers.</a:t>
              </a:r>
              <a:endParaRPr/>
            </a:p>
          </p:txBody>
        </p:sp>
        <p:graphicFrame>
          <p:nvGraphicFramePr>
            <p:cNvPr id="1777" name="Google Shape;1777;p37"/>
            <p:cNvGraphicFramePr/>
            <p:nvPr/>
          </p:nvGraphicFramePr>
          <p:xfrm>
            <a:off x="730970" y="2595383"/>
            <a:ext cx="815841" cy="865222"/>
          </p:xfrm>
          <a:graphic>
            <a:graphicData uri="http://schemas.openxmlformats.org/drawingml/2006/chart">
              <c:chart xmlns:c="http://schemas.openxmlformats.org/drawingml/2006/chart" xmlns:r="http://schemas.openxmlformats.org/officeDocument/2006/relationships" r:id="rId3"/>
            </a:graphicData>
          </a:graphic>
        </p:graphicFrame>
        <p:sp>
          <p:nvSpPr>
            <p:cNvPr id="1778" name="Google Shape;1778;p37"/>
            <p:cNvSpPr txBox="1"/>
            <p:nvPr/>
          </p:nvSpPr>
          <p:spPr>
            <a:xfrm>
              <a:off x="289885" y="3588279"/>
              <a:ext cx="1606550" cy="338554"/>
            </a:xfrm>
            <a:prstGeom prst="rect">
              <a:avLst/>
            </a:prstGeom>
            <a:noFill/>
            <a:ln>
              <a:noFill/>
            </a:ln>
          </p:spPr>
          <p:txBody>
            <a:bodyPr spcFirstLastPara="1" wrap="square" lIns="34275" tIns="45700" rIns="3427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Lorem ipsum</a:t>
              </a:r>
              <a:endParaRPr sz="1600">
                <a:solidFill>
                  <a:schemeClr val="dk1"/>
                </a:solidFill>
                <a:latin typeface="Calibri"/>
                <a:ea typeface="Calibri"/>
                <a:cs typeface="Calibri"/>
                <a:sym typeface="Calibri"/>
              </a:endParaRPr>
            </a:p>
          </p:txBody>
        </p:sp>
        <p:graphicFrame>
          <p:nvGraphicFramePr>
            <p:cNvPr id="1779" name="Google Shape;1779;p37"/>
            <p:cNvGraphicFramePr/>
            <p:nvPr/>
          </p:nvGraphicFramePr>
          <p:xfrm>
            <a:off x="2147829" y="2592456"/>
            <a:ext cx="820841" cy="865222"/>
          </p:xfrm>
          <a:graphic>
            <a:graphicData uri="http://schemas.openxmlformats.org/drawingml/2006/chart">
              <c:chart xmlns:c="http://schemas.openxmlformats.org/drawingml/2006/chart" xmlns:r="http://schemas.openxmlformats.org/officeDocument/2006/relationships" r:id="rId4"/>
            </a:graphicData>
          </a:graphic>
        </p:graphicFrame>
        <p:sp>
          <p:nvSpPr>
            <p:cNvPr id="1780" name="Google Shape;1780;p37"/>
            <p:cNvSpPr txBox="1"/>
            <p:nvPr/>
          </p:nvSpPr>
          <p:spPr>
            <a:xfrm>
              <a:off x="1796120" y="3588279"/>
              <a:ext cx="1606550" cy="338554"/>
            </a:xfrm>
            <a:prstGeom prst="rect">
              <a:avLst/>
            </a:prstGeom>
            <a:noFill/>
            <a:ln>
              <a:noFill/>
            </a:ln>
          </p:spPr>
          <p:txBody>
            <a:bodyPr spcFirstLastPara="1" wrap="square" lIns="34275" tIns="45700" rIns="3427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Lorem ipsum</a:t>
              </a:r>
              <a:endParaRPr sz="1600">
                <a:solidFill>
                  <a:schemeClr val="dk1"/>
                </a:solidFill>
                <a:latin typeface="Calibri"/>
                <a:ea typeface="Calibri"/>
                <a:cs typeface="Calibri"/>
                <a:sym typeface="Calibri"/>
              </a:endParaRPr>
            </a:p>
          </p:txBody>
        </p:sp>
      </p:grpSp>
      <p:sp>
        <p:nvSpPr>
          <p:cNvPr id="1781" name="Google Shape;1781;p37"/>
          <p:cNvSpPr/>
          <p:nvPr/>
        </p:nvSpPr>
        <p:spPr>
          <a:xfrm>
            <a:off x="285588" y="798538"/>
            <a:ext cx="5477974"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a:solidFill>
                  <a:srgbClr val="1E2323"/>
                </a:solidFill>
                <a:latin typeface="Calibri"/>
                <a:ea typeface="Calibri"/>
                <a:cs typeface="Calibri"/>
                <a:sym typeface="Calibri"/>
              </a:rPr>
              <a:t>Unleashing ecosystem opportunities to expand revenue potential.</a:t>
            </a:r>
            <a:endParaRPr/>
          </a:p>
        </p:txBody>
      </p:sp>
      <p:sp>
        <p:nvSpPr>
          <p:cNvPr id="1782" name="Google Shape;1782;p37"/>
          <p:cNvSpPr/>
          <p:nvPr/>
        </p:nvSpPr>
        <p:spPr>
          <a:xfrm>
            <a:off x="3885085" y="1605138"/>
            <a:ext cx="725804" cy="73015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14">
              <a:solidFill>
                <a:srgbClr val="FFFFFF"/>
              </a:solidFill>
              <a:latin typeface="Calibri"/>
              <a:ea typeface="Calibri"/>
              <a:cs typeface="Calibri"/>
              <a:sym typeface="Calibri"/>
            </a:endParaRPr>
          </a:p>
        </p:txBody>
      </p:sp>
      <p:sp>
        <p:nvSpPr>
          <p:cNvPr id="1783" name="Google Shape;1783;p37"/>
          <p:cNvSpPr/>
          <p:nvPr/>
        </p:nvSpPr>
        <p:spPr>
          <a:xfrm>
            <a:off x="4684056" y="1611538"/>
            <a:ext cx="1897499"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C0C0C"/>
                </a:solidFill>
                <a:latin typeface="Calibri"/>
                <a:ea typeface="Calibri"/>
                <a:cs typeface="Calibri"/>
                <a:sym typeface="Calibri"/>
              </a:rPr>
              <a:t>Companies not equipped to meet rising demands</a:t>
            </a:r>
            <a:endParaRPr/>
          </a:p>
        </p:txBody>
      </p:sp>
      <p:sp>
        <p:nvSpPr>
          <p:cNvPr id="1784" name="Google Shape;1784;p37"/>
          <p:cNvSpPr/>
          <p:nvPr/>
        </p:nvSpPr>
        <p:spPr>
          <a:xfrm>
            <a:off x="7304209" y="1629565"/>
            <a:ext cx="175473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1E2323"/>
                </a:solidFill>
                <a:latin typeface="Calibri"/>
                <a:ea typeface="Calibri"/>
                <a:cs typeface="Calibri"/>
                <a:sym typeface="Calibri"/>
              </a:rPr>
              <a:t>Companies should work together</a:t>
            </a:r>
            <a:endParaRPr/>
          </a:p>
        </p:txBody>
      </p:sp>
      <p:sp>
        <p:nvSpPr>
          <p:cNvPr id="1785" name="Google Shape;1785;p37"/>
          <p:cNvSpPr/>
          <p:nvPr/>
        </p:nvSpPr>
        <p:spPr>
          <a:xfrm>
            <a:off x="4598995" y="3206124"/>
            <a:ext cx="146275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1E2323"/>
                </a:solidFill>
                <a:latin typeface="Calibri"/>
                <a:ea typeface="Calibri"/>
                <a:cs typeface="Calibri"/>
                <a:sym typeface="Calibri"/>
              </a:rPr>
              <a:t>Find strength in unity</a:t>
            </a:r>
            <a:endParaRPr/>
          </a:p>
        </p:txBody>
      </p:sp>
      <p:sp>
        <p:nvSpPr>
          <p:cNvPr id="1786" name="Google Shape;1786;p37"/>
          <p:cNvSpPr/>
          <p:nvPr/>
        </p:nvSpPr>
        <p:spPr>
          <a:xfrm>
            <a:off x="7314841" y="3142330"/>
            <a:ext cx="175473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C0C0C"/>
                </a:solidFill>
                <a:latin typeface="Calibri"/>
                <a:ea typeface="Calibri"/>
                <a:cs typeface="Calibri"/>
                <a:sym typeface="Calibri"/>
              </a:rPr>
              <a:t>Blurring of boundaries</a:t>
            </a:r>
            <a:endParaRPr/>
          </a:p>
        </p:txBody>
      </p:sp>
      <p:sp>
        <p:nvSpPr>
          <p:cNvPr id="1787" name="Google Shape;1787;p37"/>
          <p:cNvSpPr/>
          <p:nvPr/>
        </p:nvSpPr>
        <p:spPr>
          <a:xfrm>
            <a:off x="6594613" y="1597668"/>
            <a:ext cx="725804" cy="73015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14">
              <a:solidFill>
                <a:srgbClr val="FFFFFF"/>
              </a:solidFill>
              <a:latin typeface="Calibri"/>
              <a:ea typeface="Calibri"/>
              <a:cs typeface="Calibri"/>
              <a:sym typeface="Calibri"/>
            </a:endParaRPr>
          </a:p>
        </p:txBody>
      </p:sp>
      <p:sp>
        <p:nvSpPr>
          <p:cNvPr id="1788" name="Google Shape;1788;p37"/>
          <p:cNvSpPr/>
          <p:nvPr/>
        </p:nvSpPr>
        <p:spPr>
          <a:xfrm>
            <a:off x="3863818" y="3139569"/>
            <a:ext cx="725804" cy="73015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14">
              <a:solidFill>
                <a:srgbClr val="FFFFFF"/>
              </a:solidFill>
              <a:latin typeface="Calibri"/>
              <a:ea typeface="Calibri"/>
              <a:cs typeface="Calibri"/>
              <a:sym typeface="Calibri"/>
            </a:endParaRPr>
          </a:p>
        </p:txBody>
      </p:sp>
      <p:grpSp>
        <p:nvGrpSpPr>
          <p:cNvPr id="1789" name="Google Shape;1789;p37"/>
          <p:cNvGrpSpPr/>
          <p:nvPr/>
        </p:nvGrpSpPr>
        <p:grpSpPr>
          <a:xfrm>
            <a:off x="4094312" y="1754990"/>
            <a:ext cx="346075" cy="333375"/>
            <a:chOff x="2559" y="1255"/>
            <a:chExt cx="218" cy="210"/>
          </a:xfrm>
        </p:grpSpPr>
        <p:cxnSp>
          <p:nvCxnSpPr>
            <p:cNvPr id="1790" name="Google Shape;1790;p37"/>
            <p:cNvCxnSpPr/>
            <p:nvPr/>
          </p:nvCxnSpPr>
          <p:spPr>
            <a:xfrm>
              <a:off x="2765" y="1465"/>
              <a:ext cx="12" cy="0"/>
            </a:xfrm>
            <a:prstGeom prst="straightConnector1">
              <a:avLst/>
            </a:prstGeom>
            <a:noFill/>
            <a:ln w="9525" cap="rnd" cmpd="sng">
              <a:solidFill>
                <a:srgbClr val="E41165"/>
              </a:solidFill>
              <a:prstDash val="solid"/>
              <a:miter lim="800000"/>
              <a:headEnd type="none" w="med" len="med"/>
              <a:tailEnd type="none" w="med" len="med"/>
            </a:ln>
          </p:spPr>
        </p:cxnSp>
        <p:cxnSp>
          <p:nvCxnSpPr>
            <p:cNvPr id="1791" name="Google Shape;1791;p37"/>
            <p:cNvCxnSpPr/>
            <p:nvPr/>
          </p:nvCxnSpPr>
          <p:spPr>
            <a:xfrm>
              <a:off x="2559" y="1465"/>
              <a:ext cx="193" cy="0"/>
            </a:xfrm>
            <a:prstGeom prst="straightConnector1">
              <a:avLst/>
            </a:prstGeom>
            <a:noFill/>
            <a:ln w="9525" cap="rnd" cmpd="sng">
              <a:solidFill>
                <a:srgbClr val="E41165"/>
              </a:solidFill>
              <a:prstDash val="solid"/>
              <a:round/>
              <a:headEnd type="none" w="med" len="med"/>
              <a:tailEnd type="none" w="med" len="med"/>
            </a:ln>
          </p:spPr>
        </p:cxnSp>
        <p:sp>
          <p:nvSpPr>
            <p:cNvPr id="1792" name="Google Shape;1792;p37"/>
            <p:cNvSpPr/>
            <p:nvPr/>
          </p:nvSpPr>
          <p:spPr>
            <a:xfrm>
              <a:off x="2589" y="1255"/>
              <a:ext cx="12" cy="11"/>
            </a:xfrm>
            <a:prstGeom prst="ellipse">
              <a:avLst/>
            </a:prstGeom>
            <a:solidFill>
              <a:srgbClr val="394552"/>
            </a:solidFill>
            <a:ln w="9525" cap="flat"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793" name="Google Shape;1793;p37"/>
            <p:cNvSpPr/>
            <p:nvPr/>
          </p:nvSpPr>
          <p:spPr>
            <a:xfrm>
              <a:off x="2569" y="1269"/>
              <a:ext cx="76" cy="43"/>
            </a:xfrm>
            <a:custGeom>
              <a:avLst/>
              <a:gdLst/>
              <a:ahLst/>
              <a:cxnLst/>
              <a:rect l="l" t="t" r="r" b="b"/>
              <a:pathLst>
                <a:path w="89" h="51" extrusionOk="0">
                  <a:moveTo>
                    <a:pt x="89" y="0"/>
                  </a:moveTo>
                  <a:cubicBezTo>
                    <a:pt x="89" y="0"/>
                    <a:pt x="71" y="25"/>
                    <a:pt x="42" y="24"/>
                  </a:cubicBezTo>
                  <a:cubicBezTo>
                    <a:pt x="42" y="24"/>
                    <a:pt x="22" y="18"/>
                    <a:pt x="0" y="51"/>
                  </a:cubicBezTo>
                </a:path>
              </a:pathLst>
            </a:custGeom>
            <a:noFill/>
            <a:ln w="9525" cap="rnd"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794" name="Google Shape;1794;p37"/>
            <p:cNvSpPr/>
            <p:nvPr/>
          </p:nvSpPr>
          <p:spPr>
            <a:xfrm>
              <a:off x="2571" y="1291"/>
              <a:ext cx="45" cy="68"/>
            </a:xfrm>
            <a:custGeom>
              <a:avLst/>
              <a:gdLst/>
              <a:ahLst/>
              <a:cxnLst/>
              <a:rect l="l" t="t" r="r" b="b"/>
              <a:pathLst>
                <a:path w="52" h="80" extrusionOk="0">
                  <a:moveTo>
                    <a:pt x="0" y="80"/>
                  </a:moveTo>
                  <a:cubicBezTo>
                    <a:pt x="0" y="80"/>
                    <a:pt x="31" y="77"/>
                    <a:pt x="36" y="72"/>
                  </a:cubicBezTo>
                  <a:cubicBezTo>
                    <a:pt x="36" y="72"/>
                    <a:pt x="52" y="27"/>
                    <a:pt x="40" y="0"/>
                  </a:cubicBezTo>
                </a:path>
              </a:pathLst>
            </a:custGeom>
            <a:noFill/>
            <a:ln w="9525" cap="rnd"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795" name="Google Shape;1795;p37"/>
            <p:cNvSpPr/>
            <p:nvPr/>
          </p:nvSpPr>
          <p:spPr>
            <a:xfrm>
              <a:off x="2610" y="1318"/>
              <a:ext cx="47" cy="25"/>
            </a:xfrm>
            <a:custGeom>
              <a:avLst/>
              <a:gdLst/>
              <a:ahLst/>
              <a:cxnLst/>
              <a:rect l="l" t="t" r="r" b="b"/>
              <a:pathLst>
                <a:path w="55" h="29" extrusionOk="0">
                  <a:moveTo>
                    <a:pt x="55" y="29"/>
                  </a:moveTo>
                  <a:cubicBezTo>
                    <a:pt x="55" y="29"/>
                    <a:pt x="45" y="6"/>
                    <a:pt x="35" y="1"/>
                  </a:cubicBezTo>
                  <a:cubicBezTo>
                    <a:pt x="35" y="1"/>
                    <a:pt x="21" y="0"/>
                    <a:pt x="0" y="7"/>
                  </a:cubicBezTo>
                </a:path>
              </a:pathLst>
            </a:custGeom>
            <a:noFill/>
            <a:ln w="9525" cap="rnd"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796" name="Google Shape;1796;p37"/>
            <p:cNvSpPr/>
            <p:nvPr/>
          </p:nvSpPr>
          <p:spPr>
            <a:xfrm>
              <a:off x="2576" y="1411"/>
              <a:ext cx="35" cy="51"/>
            </a:xfrm>
            <a:custGeom>
              <a:avLst/>
              <a:gdLst/>
              <a:ahLst/>
              <a:cxnLst/>
              <a:rect l="l" t="t" r="r" b="b"/>
              <a:pathLst>
                <a:path w="40" h="60" extrusionOk="0">
                  <a:moveTo>
                    <a:pt x="0" y="46"/>
                  </a:moveTo>
                  <a:cubicBezTo>
                    <a:pt x="0" y="12"/>
                    <a:pt x="0" y="12"/>
                    <a:pt x="0" y="12"/>
                  </a:cubicBezTo>
                  <a:cubicBezTo>
                    <a:pt x="0" y="5"/>
                    <a:pt x="5" y="0"/>
                    <a:pt x="12" y="0"/>
                  </a:cubicBezTo>
                  <a:cubicBezTo>
                    <a:pt x="28" y="0"/>
                    <a:pt x="28" y="0"/>
                    <a:pt x="28" y="0"/>
                  </a:cubicBezTo>
                  <a:cubicBezTo>
                    <a:pt x="34" y="0"/>
                    <a:pt x="40" y="5"/>
                    <a:pt x="40" y="12"/>
                  </a:cubicBezTo>
                  <a:cubicBezTo>
                    <a:pt x="40" y="60"/>
                    <a:pt x="40" y="60"/>
                    <a:pt x="40" y="60"/>
                  </a:cubicBezTo>
                </a:path>
              </a:pathLst>
            </a:custGeom>
            <a:noFill/>
            <a:ln w="9525" cap="flat"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797" name="Google Shape;1797;p37"/>
            <p:cNvSpPr/>
            <p:nvPr/>
          </p:nvSpPr>
          <p:spPr>
            <a:xfrm>
              <a:off x="2639" y="1374"/>
              <a:ext cx="33" cy="88"/>
            </a:xfrm>
            <a:custGeom>
              <a:avLst/>
              <a:gdLst/>
              <a:ahLst/>
              <a:cxnLst/>
              <a:rect l="l" t="t" r="r" b="b"/>
              <a:pathLst>
                <a:path w="39" h="104" extrusionOk="0">
                  <a:moveTo>
                    <a:pt x="0" y="90"/>
                  </a:moveTo>
                  <a:cubicBezTo>
                    <a:pt x="0" y="11"/>
                    <a:pt x="0" y="11"/>
                    <a:pt x="0" y="11"/>
                  </a:cubicBezTo>
                  <a:cubicBezTo>
                    <a:pt x="0" y="5"/>
                    <a:pt x="5" y="0"/>
                    <a:pt x="12" y="0"/>
                  </a:cubicBezTo>
                  <a:cubicBezTo>
                    <a:pt x="28" y="0"/>
                    <a:pt x="28" y="0"/>
                    <a:pt x="28" y="0"/>
                  </a:cubicBezTo>
                  <a:cubicBezTo>
                    <a:pt x="34" y="0"/>
                    <a:pt x="39" y="5"/>
                    <a:pt x="39" y="11"/>
                  </a:cubicBezTo>
                  <a:cubicBezTo>
                    <a:pt x="39" y="104"/>
                    <a:pt x="39" y="104"/>
                    <a:pt x="39" y="104"/>
                  </a:cubicBezTo>
                </a:path>
              </a:pathLst>
            </a:custGeom>
            <a:noFill/>
            <a:ln w="9525" cap="flat"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798" name="Google Shape;1798;p37"/>
            <p:cNvSpPr/>
            <p:nvPr/>
          </p:nvSpPr>
          <p:spPr>
            <a:xfrm>
              <a:off x="2701" y="1321"/>
              <a:ext cx="34" cy="141"/>
            </a:xfrm>
            <a:custGeom>
              <a:avLst/>
              <a:gdLst/>
              <a:ahLst/>
              <a:cxnLst/>
              <a:rect l="l" t="t" r="r" b="b"/>
              <a:pathLst>
                <a:path w="39" h="166" extrusionOk="0">
                  <a:moveTo>
                    <a:pt x="0" y="152"/>
                  </a:moveTo>
                  <a:cubicBezTo>
                    <a:pt x="0" y="12"/>
                    <a:pt x="0" y="12"/>
                    <a:pt x="0" y="12"/>
                  </a:cubicBezTo>
                  <a:cubicBezTo>
                    <a:pt x="0" y="5"/>
                    <a:pt x="5" y="0"/>
                    <a:pt x="12" y="0"/>
                  </a:cubicBezTo>
                  <a:cubicBezTo>
                    <a:pt x="28" y="0"/>
                    <a:pt x="28" y="0"/>
                    <a:pt x="28" y="0"/>
                  </a:cubicBezTo>
                  <a:cubicBezTo>
                    <a:pt x="34" y="0"/>
                    <a:pt x="39" y="5"/>
                    <a:pt x="39" y="12"/>
                  </a:cubicBezTo>
                  <a:cubicBezTo>
                    <a:pt x="39" y="166"/>
                    <a:pt x="39" y="166"/>
                    <a:pt x="39" y="166"/>
                  </a:cubicBezTo>
                </a:path>
              </a:pathLst>
            </a:custGeom>
            <a:noFill/>
            <a:ln w="9525" cap="flat"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799" name="Google Shape;1799;p37"/>
          <p:cNvGrpSpPr/>
          <p:nvPr/>
        </p:nvGrpSpPr>
        <p:grpSpPr>
          <a:xfrm>
            <a:off x="4028928" y="3319083"/>
            <a:ext cx="382588" cy="382588"/>
            <a:chOff x="2558" y="2113"/>
            <a:chExt cx="241" cy="241"/>
          </a:xfrm>
        </p:grpSpPr>
        <p:sp>
          <p:nvSpPr>
            <p:cNvPr id="1800" name="Google Shape;1800;p37"/>
            <p:cNvSpPr/>
            <p:nvPr/>
          </p:nvSpPr>
          <p:spPr>
            <a:xfrm>
              <a:off x="2667" y="2166"/>
              <a:ext cx="19" cy="22"/>
            </a:xfrm>
            <a:custGeom>
              <a:avLst/>
              <a:gdLst/>
              <a:ahLst/>
              <a:cxnLst/>
              <a:rect l="l" t="t" r="r" b="b"/>
              <a:pathLst>
                <a:path w="21" h="24" extrusionOk="0">
                  <a:moveTo>
                    <a:pt x="0" y="24"/>
                  </a:moveTo>
                  <a:cubicBezTo>
                    <a:pt x="0" y="11"/>
                    <a:pt x="0" y="11"/>
                    <a:pt x="0" y="11"/>
                  </a:cubicBezTo>
                  <a:cubicBezTo>
                    <a:pt x="0" y="5"/>
                    <a:pt x="4" y="0"/>
                    <a:pt x="10" y="0"/>
                  </a:cubicBezTo>
                  <a:cubicBezTo>
                    <a:pt x="16" y="0"/>
                    <a:pt x="21" y="5"/>
                    <a:pt x="21" y="11"/>
                  </a:cubicBezTo>
                  <a:cubicBezTo>
                    <a:pt x="21" y="24"/>
                    <a:pt x="21" y="24"/>
                    <a:pt x="21" y="24"/>
                  </a:cubicBezTo>
                </a:path>
              </a:pathLst>
            </a:custGeom>
            <a:noFill/>
            <a:ln w="9525" cap="flat"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01" name="Google Shape;1801;p37"/>
            <p:cNvSpPr/>
            <p:nvPr/>
          </p:nvSpPr>
          <p:spPr>
            <a:xfrm>
              <a:off x="2686" y="2177"/>
              <a:ext cx="19" cy="57"/>
            </a:xfrm>
            <a:custGeom>
              <a:avLst/>
              <a:gdLst/>
              <a:ahLst/>
              <a:cxnLst/>
              <a:rect l="l" t="t" r="r" b="b"/>
              <a:pathLst>
                <a:path w="21" h="63" extrusionOk="0">
                  <a:moveTo>
                    <a:pt x="0" y="63"/>
                  </a:moveTo>
                  <a:cubicBezTo>
                    <a:pt x="0" y="11"/>
                    <a:pt x="0" y="11"/>
                    <a:pt x="0" y="11"/>
                  </a:cubicBezTo>
                  <a:cubicBezTo>
                    <a:pt x="0" y="5"/>
                    <a:pt x="5" y="0"/>
                    <a:pt x="10" y="0"/>
                  </a:cubicBezTo>
                  <a:cubicBezTo>
                    <a:pt x="16" y="0"/>
                    <a:pt x="21" y="5"/>
                    <a:pt x="21" y="11"/>
                  </a:cubicBezTo>
                  <a:cubicBezTo>
                    <a:pt x="21" y="34"/>
                    <a:pt x="21" y="34"/>
                    <a:pt x="21" y="34"/>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02" name="Google Shape;1802;p37"/>
            <p:cNvSpPr/>
            <p:nvPr/>
          </p:nvSpPr>
          <p:spPr>
            <a:xfrm>
              <a:off x="2647" y="2177"/>
              <a:ext cx="20" cy="89"/>
            </a:xfrm>
            <a:custGeom>
              <a:avLst/>
              <a:gdLst/>
              <a:ahLst/>
              <a:cxnLst/>
              <a:rect l="l" t="t" r="r" b="b"/>
              <a:pathLst>
                <a:path w="22" h="99" extrusionOk="0">
                  <a:moveTo>
                    <a:pt x="0" y="99"/>
                  </a:moveTo>
                  <a:cubicBezTo>
                    <a:pt x="0" y="10"/>
                    <a:pt x="0" y="10"/>
                    <a:pt x="0" y="10"/>
                  </a:cubicBezTo>
                  <a:cubicBezTo>
                    <a:pt x="0" y="4"/>
                    <a:pt x="5" y="0"/>
                    <a:pt x="11" y="0"/>
                  </a:cubicBezTo>
                  <a:cubicBezTo>
                    <a:pt x="17" y="0"/>
                    <a:pt x="22" y="4"/>
                    <a:pt x="22" y="10"/>
                  </a:cubicBezTo>
                  <a:cubicBezTo>
                    <a:pt x="22" y="64"/>
                    <a:pt x="22" y="64"/>
                    <a:pt x="22" y="64"/>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03" name="Google Shape;1803;p37"/>
            <p:cNvSpPr/>
            <p:nvPr/>
          </p:nvSpPr>
          <p:spPr>
            <a:xfrm>
              <a:off x="2625" y="2219"/>
              <a:ext cx="22" cy="103"/>
            </a:xfrm>
            <a:custGeom>
              <a:avLst/>
              <a:gdLst/>
              <a:ahLst/>
              <a:cxnLst/>
              <a:rect l="l" t="t" r="r" b="b"/>
              <a:pathLst>
                <a:path w="25" h="114" extrusionOk="0">
                  <a:moveTo>
                    <a:pt x="25" y="15"/>
                  </a:moveTo>
                  <a:cubicBezTo>
                    <a:pt x="16" y="1"/>
                    <a:pt x="1" y="0"/>
                    <a:pt x="1" y="7"/>
                  </a:cubicBezTo>
                  <a:cubicBezTo>
                    <a:pt x="1" y="61"/>
                    <a:pt x="1" y="61"/>
                    <a:pt x="1" y="61"/>
                  </a:cubicBezTo>
                  <a:cubicBezTo>
                    <a:pt x="1" y="68"/>
                    <a:pt x="0" y="74"/>
                    <a:pt x="25" y="97"/>
                  </a:cubicBezTo>
                  <a:cubicBezTo>
                    <a:pt x="25" y="114"/>
                    <a:pt x="25" y="114"/>
                    <a:pt x="25" y="114"/>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04" name="Google Shape;1804;p37"/>
            <p:cNvSpPr/>
            <p:nvPr/>
          </p:nvSpPr>
          <p:spPr>
            <a:xfrm>
              <a:off x="2705" y="2195"/>
              <a:ext cx="20" cy="127"/>
            </a:xfrm>
            <a:custGeom>
              <a:avLst/>
              <a:gdLst/>
              <a:ahLst/>
              <a:cxnLst/>
              <a:rect l="l" t="t" r="r" b="b"/>
              <a:pathLst>
                <a:path w="22" h="141" extrusionOk="0">
                  <a:moveTo>
                    <a:pt x="0" y="49"/>
                  </a:moveTo>
                  <a:cubicBezTo>
                    <a:pt x="0" y="11"/>
                    <a:pt x="0" y="11"/>
                    <a:pt x="0" y="11"/>
                  </a:cubicBezTo>
                  <a:cubicBezTo>
                    <a:pt x="0" y="5"/>
                    <a:pt x="5" y="0"/>
                    <a:pt x="10" y="0"/>
                  </a:cubicBezTo>
                  <a:cubicBezTo>
                    <a:pt x="16" y="0"/>
                    <a:pt x="21" y="5"/>
                    <a:pt x="21" y="11"/>
                  </a:cubicBezTo>
                  <a:cubicBezTo>
                    <a:pt x="21" y="88"/>
                    <a:pt x="21" y="88"/>
                    <a:pt x="21" y="88"/>
                  </a:cubicBezTo>
                  <a:cubicBezTo>
                    <a:pt x="21" y="95"/>
                    <a:pt x="22" y="108"/>
                    <a:pt x="10" y="124"/>
                  </a:cubicBezTo>
                  <a:cubicBezTo>
                    <a:pt x="10" y="141"/>
                    <a:pt x="10" y="141"/>
                    <a:pt x="10" y="141"/>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05" name="Google Shape;1805;p37"/>
            <p:cNvSpPr/>
            <p:nvPr/>
          </p:nvSpPr>
          <p:spPr>
            <a:xfrm>
              <a:off x="2635" y="2324"/>
              <a:ext cx="92" cy="30"/>
            </a:xfrm>
            <a:custGeom>
              <a:avLst/>
              <a:gdLst/>
              <a:ahLst/>
              <a:cxnLst/>
              <a:rect l="l" t="t" r="r" b="b"/>
              <a:pathLst>
                <a:path w="92" h="30" extrusionOk="0">
                  <a:moveTo>
                    <a:pt x="92" y="30"/>
                  </a:moveTo>
                  <a:lnTo>
                    <a:pt x="92" y="0"/>
                  </a:lnTo>
                  <a:lnTo>
                    <a:pt x="0" y="0"/>
                  </a:lnTo>
                  <a:lnTo>
                    <a:pt x="0" y="30"/>
                  </a:lnTo>
                </a:path>
              </a:pathLst>
            </a:custGeom>
            <a:noFill/>
            <a:ln w="9525" cap="flat" cmpd="sng">
              <a:solidFill>
                <a:srgbClr val="E41165"/>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06" name="Google Shape;1806;p37"/>
            <p:cNvSpPr/>
            <p:nvPr/>
          </p:nvSpPr>
          <p:spPr>
            <a:xfrm>
              <a:off x="2656" y="2342"/>
              <a:ext cx="6" cy="6"/>
            </a:xfrm>
            <a:prstGeom prst="ellipse">
              <a:avLst/>
            </a:prstGeom>
            <a:solidFill>
              <a:srgbClr val="394553"/>
            </a:solidFill>
            <a:ln w="9525" cap="flat"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07" name="Google Shape;1807;p37"/>
            <p:cNvSpPr/>
            <p:nvPr/>
          </p:nvSpPr>
          <p:spPr>
            <a:xfrm>
              <a:off x="2707" y="2144"/>
              <a:ext cx="19" cy="36"/>
            </a:xfrm>
            <a:custGeom>
              <a:avLst/>
              <a:gdLst/>
              <a:ahLst/>
              <a:cxnLst/>
              <a:rect l="l" t="t" r="r" b="b"/>
              <a:pathLst>
                <a:path w="21" h="40" extrusionOk="0">
                  <a:moveTo>
                    <a:pt x="21" y="40"/>
                  </a:moveTo>
                  <a:cubicBezTo>
                    <a:pt x="17" y="35"/>
                    <a:pt x="11" y="28"/>
                    <a:pt x="0" y="17"/>
                  </a:cubicBezTo>
                  <a:cubicBezTo>
                    <a:pt x="0" y="0"/>
                    <a:pt x="0" y="0"/>
                    <a:pt x="0" y="0"/>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08" name="Google Shape;1808;p37"/>
            <p:cNvSpPr/>
            <p:nvPr/>
          </p:nvSpPr>
          <p:spPr>
            <a:xfrm>
              <a:off x="2631" y="2144"/>
              <a:ext cx="9" cy="35"/>
            </a:xfrm>
            <a:custGeom>
              <a:avLst/>
              <a:gdLst/>
              <a:ahLst/>
              <a:cxnLst/>
              <a:rect l="l" t="t" r="r" b="b"/>
              <a:pathLst>
                <a:path w="10" h="39" extrusionOk="0">
                  <a:moveTo>
                    <a:pt x="0" y="39"/>
                  </a:moveTo>
                  <a:cubicBezTo>
                    <a:pt x="1" y="33"/>
                    <a:pt x="4" y="26"/>
                    <a:pt x="10" y="17"/>
                  </a:cubicBezTo>
                  <a:cubicBezTo>
                    <a:pt x="10" y="0"/>
                    <a:pt x="10" y="0"/>
                    <a:pt x="10" y="0"/>
                  </a:cubicBezTo>
                </a:path>
              </a:pathLst>
            </a:custGeom>
            <a:noFill/>
            <a:ln w="9525" cap="flat"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09" name="Google Shape;1809;p37"/>
            <p:cNvSpPr/>
            <p:nvPr/>
          </p:nvSpPr>
          <p:spPr>
            <a:xfrm>
              <a:off x="2628" y="2113"/>
              <a:ext cx="92" cy="30"/>
            </a:xfrm>
            <a:custGeom>
              <a:avLst/>
              <a:gdLst/>
              <a:ahLst/>
              <a:cxnLst/>
              <a:rect l="l" t="t" r="r" b="b"/>
              <a:pathLst>
                <a:path w="92" h="30" extrusionOk="0">
                  <a:moveTo>
                    <a:pt x="0" y="0"/>
                  </a:moveTo>
                  <a:lnTo>
                    <a:pt x="0" y="30"/>
                  </a:lnTo>
                  <a:lnTo>
                    <a:pt x="92" y="30"/>
                  </a:lnTo>
                  <a:lnTo>
                    <a:pt x="92" y="0"/>
                  </a:lnTo>
                </a:path>
              </a:pathLst>
            </a:custGeom>
            <a:noFill/>
            <a:ln w="9525" cap="flat" cmpd="sng">
              <a:solidFill>
                <a:srgbClr val="E41165"/>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10" name="Google Shape;1810;p37"/>
            <p:cNvSpPr/>
            <p:nvPr/>
          </p:nvSpPr>
          <p:spPr>
            <a:xfrm>
              <a:off x="2692" y="2118"/>
              <a:ext cx="6" cy="6"/>
            </a:xfrm>
            <a:prstGeom prst="ellipse">
              <a:avLst/>
            </a:prstGeom>
            <a:solidFill>
              <a:srgbClr val="394553"/>
            </a:solidFill>
            <a:ln w="9525" cap="flat"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11" name="Google Shape;1811;p37"/>
            <p:cNvSpPr/>
            <p:nvPr/>
          </p:nvSpPr>
          <p:spPr>
            <a:xfrm>
              <a:off x="2635" y="2324"/>
              <a:ext cx="92" cy="30"/>
            </a:xfrm>
            <a:custGeom>
              <a:avLst/>
              <a:gdLst/>
              <a:ahLst/>
              <a:cxnLst/>
              <a:rect l="l" t="t" r="r" b="b"/>
              <a:pathLst>
                <a:path w="92" h="30" extrusionOk="0">
                  <a:moveTo>
                    <a:pt x="92" y="30"/>
                  </a:moveTo>
                  <a:lnTo>
                    <a:pt x="92" y="0"/>
                  </a:lnTo>
                  <a:lnTo>
                    <a:pt x="0" y="0"/>
                  </a:lnTo>
                  <a:lnTo>
                    <a:pt x="0" y="30"/>
                  </a:lnTo>
                </a:path>
              </a:pathLst>
            </a:custGeom>
            <a:noFill/>
            <a:ln w="9525" cap="flat" cmpd="sng">
              <a:solidFill>
                <a:srgbClr val="E41165"/>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12" name="Google Shape;1812;p37"/>
            <p:cNvSpPr/>
            <p:nvPr/>
          </p:nvSpPr>
          <p:spPr>
            <a:xfrm>
              <a:off x="2656" y="2342"/>
              <a:ext cx="6" cy="6"/>
            </a:xfrm>
            <a:prstGeom prst="ellipse">
              <a:avLst/>
            </a:prstGeom>
            <a:solidFill>
              <a:srgbClr val="394553"/>
            </a:solidFill>
            <a:ln w="9525" cap="flat"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13" name="Google Shape;1813;p37"/>
            <p:cNvSpPr/>
            <p:nvPr/>
          </p:nvSpPr>
          <p:spPr>
            <a:xfrm>
              <a:off x="2721" y="2273"/>
              <a:ext cx="47" cy="21"/>
            </a:xfrm>
            <a:custGeom>
              <a:avLst/>
              <a:gdLst/>
              <a:ahLst/>
              <a:cxnLst/>
              <a:rect l="l" t="t" r="r" b="b"/>
              <a:pathLst>
                <a:path w="52" h="24" extrusionOk="0">
                  <a:moveTo>
                    <a:pt x="0" y="24"/>
                  </a:moveTo>
                  <a:cubicBezTo>
                    <a:pt x="7" y="24"/>
                    <a:pt x="13" y="23"/>
                    <a:pt x="34" y="0"/>
                  </a:cubicBezTo>
                  <a:cubicBezTo>
                    <a:pt x="52" y="0"/>
                    <a:pt x="52" y="0"/>
                    <a:pt x="52" y="0"/>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14" name="Google Shape;1814;p37"/>
            <p:cNvSpPr/>
            <p:nvPr/>
          </p:nvSpPr>
          <p:spPr>
            <a:xfrm>
              <a:off x="2720" y="2195"/>
              <a:ext cx="48" cy="11"/>
            </a:xfrm>
            <a:custGeom>
              <a:avLst/>
              <a:gdLst/>
              <a:ahLst/>
              <a:cxnLst/>
              <a:rect l="l" t="t" r="r" b="b"/>
              <a:pathLst>
                <a:path w="53" h="12" extrusionOk="0">
                  <a:moveTo>
                    <a:pt x="0" y="1"/>
                  </a:moveTo>
                  <a:cubicBezTo>
                    <a:pt x="7" y="1"/>
                    <a:pt x="19" y="0"/>
                    <a:pt x="35" y="12"/>
                  </a:cubicBezTo>
                  <a:cubicBezTo>
                    <a:pt x="53" y="12"/>
                    <a:pt x="53" y="12"/>
                    <a:pt x="53" y="12"/>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15" name="Google Shape;1815;p37"/>
            <p:cNvSpPr/>
            <p:nvPr/>
          </p:nvSpPr>
          <p:spPr>
            <a:xfrm>
              <a:off x="2769" y="2194"/>
              <a:ext cx="30" cy="91"/>
            </a:xfrm>
            <a:custGeom>
              <a:avLst/>
              <a:gdLst/>
              <a:ahLst/>
              <a:cxnLst/>
              <a:rect l="l" t="t" r="r" b="b"/>
              <a:pathLst>
                <a:path w="30" h="91" extrusionOk="0">
                  <a:moveTo>
                    <a:pt x="30" y="0"/>
                  </a:moveTo>
                  <a:lnTo>
                    <a:pt x="0" y="0"/>
                  </a:lnTo>
                  <a:lnTo>
                    <a:pt x="0" y="91"/>
                  </a:lnTo>
                  <a:lnTo>
                    <a:pt x="30" y="91"/>
                  </a:lnTo>
                </a:path>
              </a:pathLst>
            </a:custGeom>
            <a:noFill/>
            <a:ln w="9525" cap="flat" cmpd="sng">
              <a:solidFill>
                <a:srgbClr val="E41165"/>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16" name="Google Shape;1816;p37"/>
            <p:cNvSpPr/>
            <p:nvPr/>
          </p:nvSpPr>
          <p:spPr>
            <a:xfrm>
              <a:off x="2787" y="2258"/>
              <a:ext cx="7" cy="7"/>
            </a:xfrm>
            <a:prstGeom prst="ellipse">
              <a:avLst/>
            </a:prstGeom>
            <a:solidFill>
              <a:srgbClr val="394553"/>
            </a:solidFill>
            <a:ln w="9525" cap="flat"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17" name="Google Shape;1817;p37"/>
            <p:cNvSpPr/>
            <p:nvPr/>
          </p:nvSpPr>
          <p:spPr>
            <a:xfrm>
              <a:off x="2589" y="2194"/>
              <a:ext cx="41" cy="22"/>
            </a:xfrm>
            <a:custGeom>
              <a:avLst/>
              <a:gdLst/>
              <a:ahLst/>
              <a:cxnLst/>
              <a:rect l="l" t="t" r="r" b="b"/>
              <a:pathLst>
                <a:path w="46" h="24" extrusionOk="0">
                  <a:moveTo>
                    <a:pt x="0" y="24"/>
                  </a:moveTo>
                  <a:cubicBezTo>
                    <a:pt x="18" y="24"/>
                    <a:pt x="18" y="24"/>
                    <a:pt x="18" y="24"/>
                  </a:cubicBezTo>
                  <a:cubicBezTo>
                    <a:pt x="33" y="7"/>
                    <a:pt x="41" y="2"/>
                    <a:pt x="46" y="0"/>
                  </a:cubicBezTo>
                </a:path>
              </a:pathLst>
            </a:custGeom>
            <a:noFill/>
            <a:ln w="9525" cap="flat"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18" name="Google Shape;1818;p37"/>
            <p:cNvSpPr/>
            <p:nvPr/>
          </p:nvSpPr>
          <p:spPr>
            <a:xfrm>
              <a:off x="2589" y="2283"/>
              <a:ext cx="44" cy="10"/>
            </a:xfrm>
            <a:custGeom>
              <a:avLst/>
              <a:gdLst/>
              <a:ahLst/>
              <a:cxnLst/>
              <a:rect l="l" t="t" r="r" b="b"/>
              <a:pathLst>
                <a:path w="49" h="11" extrusionOk="0">
                  <a:moveTo>
                    <a:pt x="49" y="11"/>
                  </a:moveTo>
                  <a:cubicBezTo>
                    <a:pt x="42" y="11"/>
                    <a:pt x="31" y="10"/>
                    <a:pt x="18" y="0"/>
                  </a:cubicBezTo>
                  <a:cubicBezTo>
                    <a:pt x="0" y="0"/>
                    <a:pt x="0" y="0"/>
                    <a:pt x="0" y="0"/>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19" name="Google Shape;1819;p37"/>
            <p:cNvSpPr/>
            <p:nvPr/>
          </p:nvSpPr>
          <p:spPr>
            <a:xfrm>
              <a:off x="2558" y="2203"/>
              <a:ext cx="30" cy="91"/>
            </a:xfrm>
            <a:custGeom>
              <a:avLst/>
              <a:gdLst/>
              <a:ahLst/>
              <a:cxnLst/>
              <a:rect l="l" t="t" r="r" b="b"/>
              <a:pathLst>
                <a:path w="30" h="91" extrusionOk="0">
                  <a:moveTo>
                    <a:pt x="0" y="91"/>
                  </a:moveTo>
                  <a:lnTo>
                    <a:pt x="30" y="91"/>
                  </a:lnTo>
                  <a:lnTo>
                    <a:pt x="30" y="0"/>
                  </a:lnTo>
                  <a:lnTo>
                    <a:pt x="0" y="0"/>
                  </a:lnTo>
                </a:path>
              </a:pathLst>
            </a:custGeom>
            <a:noFill/>
            <a:ln w="9525" cap="flat" cmpd="sng">
              <a:solidFill>
                <a:srgbClr val="E41165"/>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20" name="Google Shape;1820;p37"/>
            <p:cNvSpPr/>
            <p:nvPr/>
          </p:nvSpPr>
          <p:spPr>
            <a:xfrm>
              <a:off x="2563" y="2225"/>
              <a:ext cx="7" cy="5"/>
            </a:xfrm>
            <a:prstGeom prst="ellipse">
              <a:avLst/>
            </a:prstGeom>
            <a:solidFill>
              <a:srgbClr val="394553"/>
            </a:solidFill>
            <a:ln w="9525" cap="flat"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21" name="Google Shape;1821;p37"/>
            <p:cNvSpPr/>
            <p:nvPr/>
          </p:nvSpPr>
          <p:spPr>
            <a:xfrm>
              <a:off x="2769" y="2194"/>
              <a:ext cx="30" cy="91"/>
            </a:xfrm>
            <a:custGeom>
              <a:avLst/>
              <a:gdLst/>
              <a:ahLst/>
              <a:cxnLst/>
              <a:rect l="l" t="t" r="r" b="b"/>
              <a:pathLst>
                <a:path w="30" h="91" extrusionOk="0">
                  <a:moveTo>
                    <a:pt x="30" y="0"/>
                  </a:moveTo>
                  <a:lnTo>
                    <a:pt x="0" y="0"/>
                  </a:lnTo>
                  <a:lnTo>
                    <a:pt x="0" y="91"/>
                  </a:lnTo>
                  <a:lnTo>
                    <a:pt x="30" y="91"/>
                  </a:lnTo>
                </a:path>
              </a:pathLst>
            </a:custGeom>
            <a:noFill/>
            <a:ln w="9525" cap="flat" cmpd="sng">
              <a:solidFill>
                <a:srgbClr val="E41165"/>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22" name="Google Shape;1822;p37"/>
            <p:cNvSpPr/>
            <p:nvPr/>
          </p:nvSpPr>
          <p:spPr>
            <a:xfrm>
              <a:off x="2787" y="2258"/>
              <a:ext cx="7" cy="7"/>
            </a:xfrm>
            <a:prstGeom prst="ellipse">
              <a:avLst/>
            </a:prstGeom>
            <a:solidFill>
              <a:srgbClr val="394553"/>
            </a:solidFill>
            <a:ln w="9525" cap="flat"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1823" name="Google Shape;1823;p37"/>
          <p:cNvGrpSpPr/>
          <p:nvPr/>
        </p:nvGrpSpPr>
        <p:grpSpPr>
          <a:xfrm>
            <a:off x="6772433" y="1768646"/>
            <a:ext cx="350838" cy="371475"/>
            <a:chOff x="4246" y="1277"/>
            <a:chExt cx="221" cy="234"/>
          </a:xfrm>
        </p:grpSpPr>
        <p:sp>
          <p:nvSpPr>
            <p:cNvPr id="1824" name="Google Shape;1824;p37"/>
            <p:cNvSpPr/>
            <p:nvPr/>
          </p:nvSpPr>
          <p:spPr>
            <a:xfrm>
              <a:off x="4246" y="1463"/>
              <a:ext cx="88" cy="48"/>
            </a:xfrm>
            <a:custGeom>
              <a:avLst/>
              <a:gdLst/>
              <a:ahLst/>
              <a:cxnLst/>
              <a:rect l="l" t="t" r="r" b="b"/>
              <a:pathLst>
                <a:path w="90" h="49" extrusionOk="0">
                  <a:moveTo>
                    <a:pt x="0" y="49"/>
                  </a:moveTo>
                  <a:cubicBezTo>
                    <a:pt x="0" y="22"/>
                    <a:pt x="0" y="22"/>
                    <a:pt x="0" y="22"/>
                  </a:cubicBezTo>
                  <a:cubicBezTo>
                    <a:pt x="0" y="6"/>
                    <a:pt x="12" y="0"/>
                    <a:pt x="27" y="0"/>
                  </a:cubicBezTo>
                  <a:cubicBezTo>
                    <a:pt x="45" y="20"/>
                    <a:pt x="45" y="20"/>
                    <a:pt x="45" y="20"/>
                  </a:cubicBezTo>
                  <a:cubicBezTo>
                    <a:pt x="62" y="0"/>
                    <a:pt x="62" y="0"/>
                    <a:pt x="62" y="0"/>
                  </a:cubicBezTo>
                  <a:cubicBezTo>
                    <a:pt x="77" y="0"/>
                    <a:pt x="90" y="6"/>
                    <a:pt x="90" y="22"/>
                  </a:cubicBezTo>
                  <a:cubicBezTo>
                    <a:pt x="90" y="49"/>
                    <a:pt x="90" y="49"/>
                    <a:pt x="90" y="49"/>
                  </a:cubicBezTo>
                </a:path>
              </a:pathLst>
            </a:custGeom>
            <a:noFill/>
            <a:ln w="9525" cap="flat"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25" name="Google Shape;1825;p37"/>
            <p:cNvSpPr/>
            <p:nvPr/>
          </p:nvSpPr>
          <p:spPr>
            <a:xfrm>
              <a:off x="4270" y="1403"/>
              <a:ext cx="40" cy="46"/>
            </a:xfrm>
            <a:custGeom>
              <a:avLst/>
              <a:gdLst/>
              <a:ahLst/>
              <a:cxnLst/>
              <a:rect l="l" t="t" r="r" b="b"/>
              <a:pathLst>
                <a:path w="40" h="47" extrusionOk="0">
                  <a:moveTo>
                    <a:pt x="40" y="27"/>
                  </a:moveTo>
                  <a:cubicBezTo>
                    <a:pt x="40" y="38"/>
                    <a:pt x="31" y="47"/>
                    <a:pt x="20" y="47"/>
                  </a:cubicBezTo>
                  <a:cubicBezTo>
                    <a:pt x="9" y="47"/>
                    <a:pt x="0" y="38"/>
                    <a:pt x="0" y="27"/>
                  </a:cubicBezTo>
                  <a:cubicBezTo>
                    <a:pt x="0" y="20"/>
                    <a:pt x="0" y="20"/>
                    <a:pt x="0" y="20"/>
                  </a:cubicBezTo>
                  <a:cubicBezTo>
                    <a:pt x="0" y="9"/>
                    <a:pt x="9" y="0"/>
                    <a:pt x="20" y="0"/>
                  </a:cubicBezTo>
                  <a:cubicBezTo>
                    <a:pt x="31" y="0"/>
                    <a:pt x="40" y="9"/>
                    <a:pt x="40" y="20"/>
                  </a:cubicBezTo>
                  <a:lnTo>
                    <a:pt x="40" y="27"/>
                  </a:lnTo>
                  <a:close/>
                </a:path>
              </a:pathLst>
            </a:custGeom>
            <a:noFill/>
            <a:ln w="9525" cap="flat"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826" name="Google Shape;1826;p37"/>
            <p:cNvCxnSpPr/>
            <p:nvPr/>
          </p:nvCxnSpPr>
          <p:spPr>
            <a:xfrm>
              <a:off x="4266" y="1496"/>
              <a:ext cx="0" cy="15"/>
            </a:xfrm>
            <a:prstGeom prst="straightConnector1">
              <a:avLst/>
            </a:prstGeom>
            <a:noFill/>
            <a:ln w="9525" cap="flat" cmpd="sng">
              <a:solidFill>
                <a:srgbClr val="E41165"/>
              </a:solidFill>
              <a:prstDash val="solid"/>
              <a:round/>
              <a:headEnd type="none" w="med" len="med"/>
              <a:tailEnd type="none" w="med" len="med"/>
            </a:ln>
          </p:spPr>
        </p:cxnSp>
        <p:cxnSp>
          <p:nvCxnSpPr>
            <p:cNvPr id="1827" name="Google Shape;1827;p37"/>
            <p:cNvCxnSpPr/>
            <p:nvPr/>
          </p:nvCxnSpPr>
          <p:spPr>
            <a:xfrm>
              <a:off x="4313" y="1496"/>
              <a:ext cx="0" cy="15"/>
            </a:xfrm>
            <a:prstGeom prst="straightConnector1">
              <a:avLst/>
            </a:prstGeom>
            <a:noFill/>
            <a:ln w="9525" cap="flat" cmpd="sng">
              <a:solidFill>
                <a:srgbClr val="E41165"/>
              </a:solidFill>
              <a:prstDash val="solid"/>
              <a:round/>
              <a:headEnd type="none" w="med" len="med"/>
              <a:tailEnd type="none" w="med" len="med"/>
            </a:ln>
          </p:spPr>
        </p:cxnSp>
        <p:sp>
          <p:nvSpPr>
            <p:cNvPr id="1828" name="Google Shape;1828;p37"/>
            <p:cNvSpPr/>
            <p:nvPr/>
          </p:nvSpPr>
          <p:spPr>
            <a:xfrm>
              <a:off x="4379" y="1463"/>
              <a:ext cx="88" cy="48"/>
            </a:xfrm>
            <a:custGeom>
              <a:avLst/>
              <a:gdLst/>
              <a:ahLst/>
              <a:cxnLst/>
              <a:rect l="l" t="t" r="r" b="b"/>
              <a:pathLst>
                <a:path w="90" h="49" extrusionOk="0">
                  <a:moveTo>
                    <a:pt x="0" y="49"/>
                  </a:moveTo>
                  <a:cubicBezTo>
                    <a:pt x="0" y="22"/>
                    <a:pt x="0" y="22"/>
                    <a:pt x="0" y="22"/>
                  </a:cubicBezTo>
                  <a:cubicBezTo>
                    <a:pt x="0" y="6"/>
                    <a:pt x="12" y="0"/>
                    <a:pt x="27" y="0"/>
                  </a:cubicBezTo>
                  <a:cubicBezTo>
                    <a:pt x="45" y="20"/>
                    <a:pt x="45" y="20"/>
                    <a:pt x="45" y="20"/>
                  </a:cubicBezTo>
                  <a:cubicBezTo>
                    <a:pt x="62" y="0"/>
                    <a:pt x="62" y="0"/>
                    <a:pt x="62" y="0"/>
                  </a:cubicBezTo>
                  <a:cubicBezTo>
                    <a:pt x="77" y="0"/>
                    <a:pt x="90" y="6"/>
                    <a:pt x="90" y="22"/>
                  </a:cubicBezTo>
                  <a:cubicBezTo>
                    <a:pt x="90" y="49"/>
                    <a:pt x="90" y="49"/>
                    <a:pt x="90" y="49"/>
                  </a:cubicBezTo>
                </a:path>
              </a:pathLst>
            </a:custGeom>
            <a:noFill/>
            <a:ln w="9525" cap="flat"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29" name="Google Shape;1829;p37"/>
            <p:cNvSpPr/>
            <p:nvPr/>
          </p:nvSpPr>
          <p:spPr>
            <a:xfrm>
              <a:off x="4403" y="1403"/>
              <a:ext cx="40" cy="46"/>
            </a:xfrm>
            <a:custGeom>
              <a:avLst/>
              <a:gdLst/>
              <a:ahLst/>
              <a:cxnLst/>
              <a:rect l="l" t="t" r="r" b="b"/>
              <a:pathLst>
                <a:path w="40" h="47" extrusionOk="0">
                  <a:moveTo>
                    <a:pt x="40" y="27"/>
                  </a:moveTo>
                  <a:cubicBezTo>
                    <a:pt x="40" y="38"/>
                    <a:pt x="31" y="47"/>
                    <a:pt x="20" y="47"/>
                  </a:cubicBezTo>
                  <a:cubicBezTo>
                    <a:pt x="9" y="47"/>
                    <a:pt x="0" y="38"/>
                    <a:pt x="0" y="27"/>
                  </a:cubicBezTo>
                  <a:cubicBezTo>
                    <a:pt x="0" y="20"/>
                    <a:pt x="0" y="20"/>
                    <a:pt x="0" y="20"/>
                  </a:cubicBezTo>
                  <a:cubicBezTo>
                    <a:pt x="0" y="9"/>
                    <a:pt x="9" y="0"/>
                    <a:pt x="20" y="0"/>
                  </a:cubicBezTo>
                  <a:cubicBezTo>
                    <a:pt x="31" y="0"/>
                    <a:pt x="40" y="9"/>
                    <a:pt x="40" y="20"/>
                  </a:cubicBezTo>
                  <a:lnTo>
                    <a:pt x="40" y="27"/>
                  </a:lnTo>
                  <a:close/>
                </a:path>
              </a:pathLst>
            </a:custGeom>
            <a:noFill/>
            <a:ln w="9525" cap="flat"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1830" name="Google Shape;1830;p37"/>
            <p:cNvCxnSpPr/>
            <p:nvPr/>
          </p:nvCxnSpPr>
          <p:spPr>
            <a:xfrm>
              <a:off x="4400" y="1496"/>
              <a:ext cx="0" cy="15"/>
            </a:xfrm>
            <a:prstGeom prst="straightConnector1">
              <a:avLst/>
            </a:prstGeom>
            <a:noFill/>
            <a:ln w="9525" cap="flat" cmpd="sng">
              <a:solidFill>
                <a:srgbClr val="E41165"/>
              </a:solidFill>
              <a:prstDash val="solid"/>
              <a:round/>
              <a:headEnd type="none" w="med" len="med"/>
              <a:tailEnd type="none" w="med" len="med"/>
            </a:ln>
          </p:spPr>
        </p:cxnSp>
        <p:cxnSp>
          <p:nvCxnSpPr>
            <p:cNvPr id="1831" name="Google Shape;1831;p37"/>
            <p:cNvCxnSpPr/>
            <p:nvPr/>
          </p:nvCxnSpPr>
          <p:spPr>
            <a:xfrm>
              <a:off x="4447" y="1496"/>
              <a:ext cx="0" cy="15"/>
            </a:xfrm>
            <a:prstGeom prst="straightConnector1">
              <a:avLst/>
            </a:prstGeom>
            <a:noFill/>
            <a:ln w="9525" cap="flat" cmpd="sng">
              <a:solidFill>
                <a:srgbClr val="E41165"/>
              </a:solidFill>
              <a:prstDash val="solid"/>
              <a:round/>
              <a:headEnd type="none" w="med" len="med"/>
              <a:tailEnd type="none" w="med" len="med"/>
            </a:ln>
          </p:spPr>
        </p:cxnSp>
        <p:sp>
          <p:nvSpPr>
            <p:cNvPr id="1832" name="Google Shape;1832;p37"/>
            <p:cNvSpPr/>
            <p:nvPr/>
          </p:nvSpPr>
          <p:spPr>
            <a:xfrm>
              <a:off x="4265" y="1277"/>
              <a:ext cx="183" cy="108"/>
            </a:xfrm>
            <a:custGeom>
              <a:avLst/>
              <a:gdLst/>
              <a:ahLst/>
              <a:cxnLst/>
              <a:rect l="l" t="t" r="r" b="b"/>
              <a:pathLst>
                <a:path w="186" h="111" extrusionOk="0">
                  <a:moveTo>
                    <a:pt x="161" y="110"/>
                  </a:moveTo>
                  <a:cubicBezTo>
                    <a:pt x="186" y="106"/>
                    <a:pt x="186" y="106"/>
                    <a:pt x="186" y="106"/>
                  </a:cubicBezTo>
                  <a:cubicBezTo>
                    <a:pt x="186" y="80"/>
                    <a:pt x="186" y="80"/>
                    <a:pt x="186" y="80"/>
                  </a:cubicBezTo>
                  <a:cubicBezTo>
                    <a:pt x="161" y="76"/>
                    <a:pt x="161" y="76"/>
                    <a:pt x="161" y="76"/>
                  </a:cubicBezTo>
                  <a:cubicBezTo>
                    <a:pt x="159" y="69"/>
                    <a:pt x="157" y="63"/>
                    <a:pt x="153" y="57"/>
                  </a:cubicBezTo>
                  <a:cubicBezTo>
                    <a:pt x="168" y="37"/>
                    <a:pt x="168" y="37"/>
                    <a:pt x="168" y="37"/>
                  </a:cubicBezTo>
                  <a:cubicBezTo>
                    <a:pt x="149" y="18"/>
                    <a:pt x="149" y="18"/>
                    <a:pt x="149" y="18"/>
                  </a:cubicBezTo>
                  <a:cubicBezTo>
                    <a:pt x="129" y="33"/>
                    <a:pt x="129" y="33"/>
                    <a:pt x="129" y="33"/>
                  </a:cubicBezTo>
                  <a:cubicBezTo>
                    <a:pt x="123" y="29"/>
                    <a:pt x="117" y="27"/>
                    <a:pt x="110" y="25"/>
                  </a:cubicBezTo>
                  <a:cubicBezTo>
                    <a:pt x="106" y="0"/>
                    <a:pt x="106" y="0"/>
                    <a:pt x="106" y="0"/>
                  </a:cubicBezTo>
                  <a:cubicBezTo>
                    <a:pt x="80" y="0"/>
                    <a:pt x="80" y="0"/>
                    <a:pt x="80" y="0"/>
                  </a:cubicBezTo>
                  <a:cubicBezTo>
                    <a:pt x="76" y="25"/>
                    <a:pt x="76" y="25"/>
                    <a:pt x="76" y="25"/>
                  </a:cubicBezTo>
                  <a:cubicBezTo>
                    <a:pt x="69" y="27"/>
                    <a:pt x="63" y="29"/>
                    <a:pt x="57" y="33"/>
                  </a:cubicBezTo>
                  <a:cubicBezTo>
                    <a:pt x="37" y="18"/>
                    <a:pt x="37" y="18"/>
                    <a:pt x="37" y="18"/>
                  </a:cubicBezTo>
                  <a:cubicBezTo>
                    <a:pt x="18" y="37"/>
                    <a:pt x="18" y="37"/>
                    <a:pt x="18" y="37"/>
                  </a:cubicBezTo>
                  <a:cubicBezTo>
                    <a:pt x="32" y="57"/>
                    <a:pt x="32" y="57"/>
                    <a:pt x="32" y="57"/>
                  </a:cubicBezTo>
                  <a:cubicBezTo>
                    <a:pt x="29" y="63"/>
                    <a:pt x="27" y="69"/>
                    <a:pt x="25" y="76"/>
                  </a:cubicBezTo>
                  <a:cubicBezTo>
                    <a:pt x="0" y="80"/>
                    <a:pt x="0" y="80"/>
                    <a:pt x="0" y="80"/>
                  </a:cubicBezTo>
                  <a:cubicBezTo>
                    <a:pt x="0" y="106"/>
                    <a:pt x="0" y="106"/>
                    <a:pt x="0" y="106"/>
                  </a:cubicBezTo>
                  <a:cubicBezTo>
                    <a:pt x="25" y="111"/>
                    <a:pt x="25" y="111"/>
                    <a:pt x="25" y="111"/>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33" name="Google Shape;1833;p37"/>
            <p:cNvSpPr/>
            <p:nvPr/>
          </p:nvSpPr>
          <p:spPr>
            <a:xfrm>
              <a:off x="4327" y="1429"/>
              <a:ext cx="58" cy="29"/>
            </a:xfrm>
            <a:custGeom>
              <a:avLst/>
              <a:gdLst/>
              <a:ahLst/>
              <a:cxnLst/>
              <a:rect l="l" t="t" r="r" b="b"/>
              <a:pathLst>
                <a:path w="59" h="29" extrusionOk="0">
                  <a:moveTo>
                    <a:pt x="0" y="0"/>
                  </a:moveTo>
                  <a:cubicBezTo>
                    <a:pt x="4" y="2"/>
                    <a:pt x="8" y="3"/>
                    <a:pt x="13" y="4"/>
                  </a:cubicBezTo>
                  <a:cubicBezTo>
                    <a:pt x="17" y="29"/>
                    <a:pt x="17" y="29"/>
                    <a:pt x="17" y="29"/>
                  </a:cubicBezTo>
                  <a:cubicBezTo>
                    <a:pt x="43" y="29"/>
                    <a:pt x="43" y="29"/>
                    <a:pt x="43" y="29"/>
                  </a:cubicBezTo>
                  <a:cubicBezTo>
                    <a:pt x="47" y="4"/>
                    <a:pt x="47" y="4"/>
                    <a:pt x="47" y="4"/>
                  </a:cubicBezTo>
                  <a:cubicBezTo>
                    <a:pt x="52" y="3"/>
                    <a:pt x="56" y="2"/>
                    <a:pt x="59" y="0"/>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34" name="Google Shape;1834;p37"/>
            <p:cNvSpPr/>
            <p:nvPr/>
          </p:nvSpPr>
          <p:spPr>
            <a:xfrm>
              <a:off x="4311" y="1323"/>
              <a:ext cx="91" cy="89"/>
            </a:xfrm>
            <a:custGeom>
              <a:avLst/>
              <a:gdLst/>
              <a:ahLst/>
              <a:cxnLst/>
              <a:rect l="l" t="t" r="r" b="b"/>
              <a:pathLst>
                <a:path w="92" h="92" extrusionOk="0">
                  <a:moveTo>
                    <a:pt x="28" y="3"/>
                  </a:moveTo>
                  <a:cubicBezTo>
                    <a:pt x="34" y="1"/>
                    <a:pt x="40" y="0"/>
                    <a:pt x="46" y="0"/>
                  </a:cubicBezTo>
                  <a:cubicBezTo>
                    <a:pt x="71" y="0"/>
                    <a:pt x="92" y="20"/>
                    <a:pt x="92" y="46"/>
                  </a:cubicBezTo>
                  <a:cubicBezTo>
                    <a:pt x="92" y="71"/>
                    <a:pt x="71" y="92"/>
                    <a:pt x="46" y="92"/>
                  </a:cubicBezTo>
                  <a:cubicBezTo>
                    <a:pt x="20" y="92"/>
                    <a:pt x="0" y="71"/>
                    <a:pt x="0" y="46"/>
                  </a:cubicBezTo>
                  <a:cubicBezTo>
                    <a:pt x="0" y="35"/>
                    <a:pt x="3" y="26"/>
                    <a:pt x="9" y="18"/>
                  </a:cubicBezTo>
                </a:path>
              </a:pathLst>
            </a:custGeom>
            <a:noFill/>
            <a:ln w="9525"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sp>
        <p:nvSpPr>
          <p:cNvPr id="1835" name="Google Shape;1835;p37"/>
          <p:cNvSpPr/>
          <p:nvPr/>
        </p:nvSpPr>
        <p:spPr>
          <a:xfrm>
            <a:off x="6562717" y="3110835"/>
            <a:ext cx="725804" cy="73015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14">
              <a:solidFill>
                <a:srgbClr val="FFFFFF"/>
              </a:solidFill>
              <a:latin typeface="Calibri"/>
              <a:ea typeface="Calibri"/>
              <a:cs typeface="Calibri"/>
              <a:sym typeface="Calibri"/>
            </a:endParaRPr>
          </a:p>
        </p:txBody>
      </p:sp>
      <p:grpSp>
        <p:nvGrpSpPr>
          <p:cNvPr id="1836" name="Google Shape;1836;p37"/>
          <p:cNvGrpSpPr/>
          <p:nvPr/>
        </p:nvGrpSpPr>
        <p:grpSpPr>
          <a:xfrm>
            <a:off x="6713524" y="3265714"/>
            <a:ext cx="424190" cy="420392"/>
            <a:chOff x="6731691" y="3187523"/>
            <a:chExt cx="411674" cy="407987"/>
          </a:xfrm>
        </p:grpSpPr>
        <p:sp>
          <p:nvSpPr>
            <p:cNvPr id="1837" name="Google Shape;1837;p37"/>
            <p:cNvSpPr/>
            <p:nvPr/>
          </p:nvSpPr>
          <p:spPr>
            <a:xfrm>
              <a:off x="6924121" y="3434632"/>
              <a:ext cx="93845" cy="93845"/>
            </a:xfrm>
            <a:custGeom>
              <a:avLst/>
              <a:gdLst/>
              <a:ahLst/>
              <a:cxnLst/>
              <a:rect l="l" t="t" r="r" b="b"/>
              <a:pathLst>
                <a:path w="93845" h="93845" extrusionOk="0">
                  <a:moveTo>
                    <a:pt x="46923" y="0"/>
                  </a:moveTo>
                  <a:cubicBezTo>
                    <a:pt x="21055" y="0"/>
                    <a:pt x="0" y="21055"/>
                    <a:pt x="0" y="46923"/>
                  </a:cubicBezTo>
                  <a:cubicBezTo>
                    <a:pt x="0" y="72791"/>
                    <a:pt x="21055" y="93846"/>
                    <a:pt x="46923" y="93846"/>
                  </a:cubicBezTo>
                  <a:cubicBezTo>
                    <a:pt x="72791" y="93846"/>
                    <a:pt x="93846" y="72791"/>
                    <a:pt x="93846" y="46923"/>
                  </a:cubicBezTo>
                  <a:cubicBezTo>
                    <a:pt x="93846" y="21055"/>
                    <a:pt x="72791" y="0"/>
                    <a:pt x="46923" y="0"/>
                  </a:cubicBezTo>
                  <a:close/>
                  <a:moveTo>
                    <a:pt x="46923" y="80439"/>
                  </a:moveTo>
                  <a:cubicBezTo>
                    <a:pt x="28442" y="80439"/>
                    <a:pt x="13407" y="65404"/>
                    <a:pt x="13407" y="46923"/>
                  </a:cubicBezTo>
                  <a:cubicBezTo>
                    <a:pt x="13407" y="28442"/>
                    <a:pt x="28442" y="13407"/>
                    <a:pt x="46923" y="13407"/>
                  </a:cubicBezTo>
                  <a:cubicBezTo>
                    <a:pt x="65404" y="13407"/>
                    <a:pt x="80439" y="28442"/>
                    <a:pt x="80439" y="46923"/>
                  </a:cubicBezTo>
                  <a:cubicBezTo>
                    <a:pt x="80439" y="65404"/>
                    <a:pt x="65404" y="80439"/>
                    <a:pt x="46923" y="80439"/>
                  </a:cubicBezTo>
                  <a:close/>
                </a:path>
              </a:pathLst>
            </a:custGeom>
            <a:solidFill>
              <a:srgbClr val="E4116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38" name="Google Shape;1838;p37"/>
            <p:cNvSpPr/>
            <p:nvPr/>
          </p:nvSpPr>
          <p:spPr>
            <a:xfrm>
              <a:off x="7004560" y="3313973"/>
              <a:ext cx="93845" cy="93845"/>
            </a:xfrm>
            <a:custGeom>
              <a:avLst/>
              <a:gdLst/>
              <a:ahLst/>
              <a:cxnLst/>
              <a:rect l="l" t="t" r="r" b="b"/>
              <a:pathLst>
                <a:path w="93845" h="93845" extrusionOk="0">
                  <a:moveTo>
                    <a:pt x="46923" y="0"/>
                  </a:moveTo>
                  <a:cubicBezTo>
                    <a:pt x="21055" y="0"/>
                    <a:pt x="0" y="21055"/>
                    <a:pt x="0" y="46923"/>
                  </a:cubicBezTo>
                  <a:cubicBezTo>
                    <a:pt x="0" y="72791"/>
                    <a:pt x="21055" y="93846"/>
                    <a:pt x="46923" y="93846"/>
                  </a:cubicBezTo>
                  <a:cubicBezTo>
                    <a:pt x="72791" y="93846"/>
                    <a:pt x="93846" y="72791"/>
                    <a:pt x="93846" y="46923"/>
                  </a:cubicBezTo>
                  <a:cubicBezTo>
                    <a:pt x="93846" y="21055"/>
                    <a:pt x="72791" y="0"/>
                    <a:pt x="46923" y="0"/>
                  </a:cubicBezTo>
                  <a:close/>
                  <a:moveTo>
                    <a:pt x="46923" y="80439"/>
                  </a:moveTo>
                  <a:cubicBezTo>
                    <a:pt x="28442" y="80439"/>
                    <a:pt x="13407" y="65404"/>
                    <a:pt x="13407" y="46923"/>
                  </a:cubicBezTo>
                  <a:cubicBezTo>
                    <a:pt x="13407" y="28442"/>
                    <a:pt x="28442" y="13407"/>
                    <a:pt x="46923" y="13407"/>
                  </a:cubicBezTo>
                  <a:cubicBezTo>
                    <a:pt x="65404" y="13407"/>
                    <a:pt x="80439" y="28442"/>
                    <a:pt x="80439" y="46923"/>
                  </a:cubicBezTo>
                  <a:cubicBezTo>
                    <a:pt x="80439" y="65404"/>
                    <a:pt x="65404" y="80439"/>
                    <a:pt x="46923" y="80439"/>
                  </a:cubicBezTo>
                  <a:close/>
                </a:path>
              </a:pathLst>
            </a:custGeom>
            <a:solidFill>
              <a:srgbClr val="E4116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39" name="Google Shape;1839;p37"/>
            <p:cNvSpPr/>
            <p:nvPr/>
          </p:nvSpPr>
          <p:spPr>
            <a:xfrm>
              <a:off x="6769946" y="3300567"/>
              <a:ext cx="93845" cy="93845"/>
            </a:xfrm>
            <a:custGeom>
              <a:avLst/>
              <a:gdLst/>
              <a:ahLst/>
              <a:cxnLst/>
              <a:rect l="l" t="t" r="r" b="b"/>
              <a:pathLst>
                <a:path w="93845" h="93845" extrusionOk="0">
                  <a:moveTo>
                    <a:pt x="46923" y="0"/>
                  </a:moveTo>
                  <a:cubicBezTo>
                    <a:pt x="21055" y="0"/>
                    <a:pt x="0" y="21055"/>
                    <a:pt x="0" y="46923"/>
                  </a:cubicBezTo>
                  <a:cubicBezTo>
                    <a:pt x="0" y="72791"/>
                    <a:pt x="21055" y="93846"/>
                    <a:pt x="46923" y="93846"/>
                  </a:cubicBezTo>
                  <a:cubicBezTo>
                    <a:pt x="72791" y="93846"/>
                    <a:pt x="93846" y="72791"/>
                    <a:pt x="93846" y="46923"/>
                  </a:cubicBezTo>
                  <a:cubicBezTo>
                    <a:pt x="93846" y="21055"/>
                    <a:pt x="72791" y="0"/>
                    <a:pt x="46923" y="0"/>
                  </a:cubicBezTo>
                  <a:close/>
                  <a:moveTo>
                    <a:pt x="46923" y="80439"/>
                  </a:moveTo>
                  <a:cubicBezTo>
                    <a:pt x="28442" y="80439"/>
                    <a:pt x="13407" y="65404"/>
                    <a:pt x="13407" y="46923"/>
                  </a:cubicBezTo>
                  <a:cubicBezTo>
                    <a:pt x="13407" y="28442"/>
                    <a:pt x="28442" y="13407"/>
                    <a:pt x="46923" y="13407"/>
                  </a:cubicBezTo>
                  <a:cubicBezTo>
                    <a:pt x="65404" y="13407"/>
                    <a:pt x="80439" y="28442"/>
                    <a:pt x="80439" y="46923"/>
                  </a:cubicBezTo>
                  <a:cubicBezTo>
                    <a:pt x="80439" y="65404"/>
                    <a:pt x="65404" y="80439"/>
                    <a:pt x="46923" y="80439"/>
                  </a:cubicBezTo>
                  <a:close/>
                </a:path>
              </a:pathLst>
            </a:custGeom>
            <a:solidFill>
              <a:srgbClr val="E4116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40" name="Google Shape;1840;p37"/>
            <p:cNvSpPr/>
            <p:nvPr/>
          </p:nvSpPr>
          <p:spPr>
            <a:xfrm>
              <a:off x="7066854" y="3450003"/>
              <a:ext cx="76511" cy="76511"/>
            </a:xfrm>
            <a:custGeom>
              <a:avLst/>
              <a:gdLst/>
              <a:ahLst/>
              <a:cxnLst/>
              <a:rect l="l" t="t" r="r" b="b"/>
              <a:pathLst>
                <a:path w="76511" h="76511" extrusionOk="0">
                  <a:moveTo>
                    <a:pt x="76511" y="9478"/>
                  </a:moveTo>
                  <a:lnTo>
                    <a:pt x="67033" y="0"/>
                  </a:lnTo>
                  <a:lnTo>
                    <a:pt x="38256" y="28777"/>
                  </a:lnTo>
                  <a:lnTo>
                    <a:pt x="9478" y="0"/>
                  </a:lnTo>
                  <a:lnTo>
                    <a:pt x="0" y="9478"/>
                  </a:lnTo>
                  <a:lnTo>
                    <a:pt x="28777" y="38256"/>
                  </a:lnTo>
                  <a:lnTo>
                    <a:pt x="0" y="67033"/>
                  </a:lnTo>
                  <a:lnTo>
                    <a:pt x="9478" y="76511"/>
                  </a:lnTo>
                  <a:lnTo>
                    <a:pt x="38256" y="47734"/>
                  </a:lnTo>
                  <a:lnTo>
                    <a:pt x="67033" y="76511"/>
                  </a:lnTo>
                  <a:lnTo>
                    <a:pt x="76511" y="67033"/>
                  </a:lnTo>
                  <a:lnTo>
                    <a:pt x="47734" y="38256"/>
                  </a:lnTo>
                  <a:close/>
                </a:path>
              </a:pathLst>
            </a:custGeom>
            <a:solidFill>
              <a:srgbClr val="E4116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41" name="Google Shape;1841;p37"/>
            <p:cNvSpPr/>
            <p:nvPr/>
          </p:nvSpPr>
          <p:spPr>
            <a:xfrm>
              <a:off x="6731691" y="3188575"/>
              <a:ext cx="76511" cy="76511"/>
            </a:xfrm>
            <a:custGeom>
              <a:avLst/>
              <a:gdLst/>
              <a:ahLst/>
              <a:cxnLst/>
              <a:rect l="l" t="t" r="r" b="b"/>
              <a:pathLst>
                <a:path w="76511" h="76511" extrusionOk="0">
                  <a:moveTo>
                    <a:pt x="76511" y="9478"/>
                  </a:moveTo>
                  <a:lnTo>
                    <a:pt x="67033" y="0"/>
                  </a:lnTo>
                  <a:lnTo>
                    <a:pt x="38256" y="28777"/>
                  </a:lnTo>
                  <a:lnTo>
                    <a:pt x="9478" y="0"/>
                  </a:lnTo>
                  <a:lnTo>
                    <a:pt x="0" y="9478"/>
                  </a:lnTo>
                  <a:lnTo>
                    <a:pt x="28777" y="38256"/>
                  </a:lnTo>
                  <a:lnTo>
                    <a:pt x="0" y="67033"/>
                  </a:lnTo>
                  <a:lnTo>
                    <a:pt x="9478" y="76511"/>
                  </a:lnTo>
                  <a:lnTo>
                    <a:pt x="38256" y="47734"/>
                  </a:lnTo>
                  <a:lnTo>
                    <a:pt x="67033" y="76511"/>
                  </a:lnTo>
                  <a:lnTo>
                    <a:pt x="76511" y="67033"/>
                  </a:lnTo>
                  <a:lnTo>
                    <a:pt x="47734" y="38256"/>
                  </a:lnTo>
                  <a:close/>
                </a:path>
              </a:pathLst>
            </a:custGeom>
            <a:solidFill>
              <a:srgbClr val="E4116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42" name="Google Shape;1842;p37"/>
            <p:cNvSpPr/>
            <p:nvPr/>
          </p:nvSpPr>
          <p:spPr>
            <a:xfrm>
              <a:off x="7040041" y="3222092"/>
              <a:ext cx="76511" cy="76511"/>
            </a:xfrm>
            <a:custGeom>
              <a:avLst/>
              <a:gdLst/>
              <a:ahLst/>
              <a:cxnLst/>
              <a:rect l="l" t="t" r="r" b="b"/>
              <a:pathLst>
                <a:path w="76511" h="76511" extrusionOk="0">
                  <a:moveTo>
                    <a:pt x="76511" y="9478"/>
                  </a:moveTo>
                  <a:lnTo>
                    <a:pt x="67033" y="0"/>
                  </a:lnTo>
                  <a:lnTo>
                    <a:pt x="38256" y="28777"/>
                  </a:lnTo>
                  <a:lnTo>
                    <a:pt x="9478" y="0"/>
                  </a:lnTo>
                  <a:lnTo>
                    <a:pt x="0" y="9478"/>
                  </a:lnTo>
                  <a:lnTo>
                    <a:pt x="28777" y="38256"/>
                  </a:lnTo>
                  <a:lnTo>
                    <a:pt x="0" y="67033"/>
                  </a:lnTo>
                  <a:lnTo>
                    <a:pt x="9478" y="76511"/>
                  </a:lnTo>
                  <a:lnTo>
                    <a:pt x="38256" y="47734"/>
                  </a:lnTo>
                  <a:lnTo>
                    <a:pt x="67033" y="76511"/>
                  </a:lnTo>
                  <a:lnTo>
                    <a:pt x="76511" y="67033"/>
                  </a:lnTo>
                  <a:lnTo>
                    <a:pt x="47734" y="38256"/>
                  </a:lnTo>
                  <a:close/>
                </a:path>
              </a:pathLst>
            </a:custGeom>
            <a:solidFill>
              <a:srgbClr val="E4116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43" name="Google Shape;1843;p37"/>
            <p:cNvSpPr/>
            <p:nvPr/>
          </p:nvSpPr>
          <p:spPr>
            <a:xfrm>
              <a:off x="6736430" y="3280461"/>
              <a:ext cx="244320" cy="315049"/>
            </a:xfrm>
            <a:custGeom>
              <a:avLst/>
              <a:gdLst/>
              <a:ahLst/>
              <a:cxnLst/>
              <a:rect l="l" t="t" r="r" b="b"/>
              <a:pathLst>
                <a:path w="244320" h="315049" extrusionOk="0">
                  <a:moveTo>
                    <a:pt x="244321" y="20817"/>
                  </a:moveTo>
                  <a:lnTo>
                    <a:pt x="204101" y="707"/>
                  </a:lnTo>
                  <a:cubicBezTo>
                    <a:pt x="202358" y="-164"/>
                    <a:pt x="200334" y="-231"/>
                    <a:pt x="198537" y="513"/>
                  </a:cubicBezTo>
                  <a:cubicBezTo>
                    <a:pt x="196741" y="1257"/>
                    <a:pt x="195353" y="2745"/>
                    <a:pt x="194750" y="4581"/>
                  </a:cubicBezTo>
                  <a:lnTo>
                    <a:pt x="181343" y="44801"/>
                  </a:lnTo>
                  <a:lnTo>
                    <a:pt x="194053" y="49044"/>
                  </a:lnTo>
                  <a:lnTo>
                    <a:pt x="202385" y="24041"/>
                  </a:lnTo>
                  <a:cubicBezTo>
                    <a:pt x="203022" y="25315"/>
                    <a:pt x="203605" y="26468"/>
                    <a:pt x="204088" y="27366"/>
                  </a:cubicBezTo>
                  <a:cubicBezTo>
                    <a:pt x="207909" y="34505"/>
                    <a:pt x="209310" y="42555"/>
                    <a:pt x="208767" y="54266"/>
                  </a:cubicBezTo>
                  <a:cubicBezTo>
                    <a:pt x="207560" y="80328"/>
                    <a:pt x="198269" y="106585"/>
                    <a:pt x="182597" y="128203"/>
                  </a:cubicBezTo>
                  <a:cubicBezTo>
                    <a:pt x="179473" y="132507"/>
                    <a:pt x="175492" y="136676"/>
                    <a:pt x="171342" y="140919"/>
                  </a:cubicBezTo>
                  <a:cubicBezTo>
                    <a:pt x="159048" y="153501"/>
                    <a:pt x="143336" y="162443"/>
                    <a:pt x="126698" y="171908"/>
                  </a:cubicBezTo>
                  <a:cubicBezTo>
                    <a:pt x="103023" y="185382"/>
                    <a:pt x="78723" y="199439"/>
                    <a:pt x="64807" y="224757"/>
                  </a:cubicBezTo>
                  <a:cubicBezTo>
                    <a:pt x="59284" y="222478"/>
                    <a:pt x="53251" y="221204"/>
                    <a:pt x="46923" y="221204"/>
                  </a:cubicBezTo>
                  <a:cubicBezTo>
                    <a:pt x="21055" y="221204"/>
                    <a:pt x="0" y="242259"/>
                    <a:pt x="0" y="268127"/>
                  </a:cubicBezTo>
                  <a:cubicBezTo>
                    <a:pt x="0" y="293995"/>
                    <a:pt x="21055" y="315050"/>
                    <a:pt x="46923" y="315050"/>
                  </a:cubicBezTo>
                  <a:cubicBezTo>
                    <a:pt x="72791" y="315050"/>
                    <a:pt x="93846" y="293995"/>
                    <a:pt x="93846" y="268127"/>
                  </a:cubicBezTo>
                  <a:cubicBezTo>
                    <a:pt x="93846" y="253373"/>
                    <a:pt x="86988" y="240208"/>
                    <a:pt x="76310" y="231601"/>
                  </a:cubicBezTo>
                  <a:cubicBezTo>
                    <a:pt x="88349" y="209353"/>
                    <a:pt x="110168" y="196744"/>
                    <a:pt x="133328" y="183565"/>
                  </a:cubicBezTo>
                  <a:cubicBezTo>
                    <a:pt x="150039" y="174053"/>
                    <a:pt x="167320" y="164220"/>
                    <a:pt x="180935" y="150297"/>
                  </a:cubicBezTo>
                  <a:cubicBezTo>
                    <a:pt x="185446" y="145679"/>
                    <a:pt x="189796" y="141114"/>
                    <a:pt x="193450" y="136073"/>
                  </a:cubicBezTo>
                  <a:cubicBezTo>
                    <a:pt x="210637" y="112363"/>
                    <a:pt x="220839" y="83526"/>
                    <a:pt x="222160" y="54883"/>
                  </a:cubicBezTo>
                  <a:cubicBezTo>
                    <a:pt x="222589" y="45585"/>
                    <a:pt x="222260" y="33473"/>
                    <a:pt x="216254" y="21775"/>
                  </a:cubicBezTo>
                  <a:lnTo>
                    <a:pt x="238321" y="32809"/>
                  </a:lnTo>
                  <a:lnTo>
                    <a:pt x="244321" y="20817"/>
                  </a:lnTo>
                  <a:close/>
                  <a:moveTo>
                    <a:pt x="80439" y="268127"/>
                  </a:moveTo>
                  <a:cubicBezTo>
                    <a:pt x="80439" y="286608"/>
                    <a:pt x="65404" y="301643"/>
                    <a:pt x="46923" y="301643"/>
                  </a:cubicBezTo>
                  <a:cubicBezTo>
                    <a:pt x="28442" y="301643"/>
                    <a:pt x="13407" y="286608"/>
                    <a:pt x="13407" y="268127"/>
                  </a:cubicBezTo>
                  <a:cubicBezTo>
                    <a:pt x="13407" y="249646"/>
                    <a:pt x="28442" y="234611"/>
                    <a:pt x="46923" y="234611"/>
                  </a:cubicBezTo>
                  <a:cubicBezTo>
                    <a:pt x="65404" y="234611"/>
                    <a:pt x="80439" y="249646"/>
                    <a:pt x="80439" y="268127"/>
                  </a:cubicBezTo>
                  <a:close/>
                </a:path>
              </a:pathLst>
            </a:custGeom>
            <a:solidFill>
              <a:srgbClr val="E4116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44" name="Google Shape;1844;p37"/>
            <p:cNvSpPr/>
            <p:nvPr/>
          </p:nvSpPr>
          <p:spPr>
            <a:xfrm>
              <a:off x="6880510" y="3187523"/>
              <a:ext cx="18467" cy="18628"/>
            </a:xfrm>
            <a:custGeom>
              <a:avLst/>
              <a:gdLst/>
              <a:ahLst/>
              <a:cxnLst/>
              <a:rect l="l" t="t" r="r" b="b"/>
              <a:pathLst>
                <a:path w="18467" h="18628" extrusionOk="0">
                  <a:moveTo>
                    <a:pt x="10705" y="0"/>
                  </a:moveTo>
                  <a:lnTo>
                    <a:pt x="0" y="8051"/>
                  </a:lnTo>
                  <a:cubicBezTo>
                    <a:pt x="1890" y="10578"/>
                    <a:pt x="4357" y="14231"/>
                    <a:pt x="7132" y="18628"/>
                  </a:cubicBezTo>
                  <a:lnTo>
                    <a:pt x="18467" y="11469"/>
                  </a:lnTo>
                  <a:cubicBezTo>
                    <a:pt x="15464" y="6710"/>
                    <a:pt x="12850" y="2849"/>
                    <a:pt x="10705" y="0"/>
                  </a:cubicBezTo>
                  <a:close/>
                </a:path>
              </a:pathLst>
            </a:custGeom>
            <a:solidFill>
              <a:srgbClr val="E4116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45" name="Google Shape;1845;p37"/>
            <p:cNvSpPr/>
            <p:nvPr/>
          </p:nvSpPr>
          <p:spPr>
            <a:xfrm>
              <a:off x="6919469" y="3258578"/>
              <a:ext cx="17636" cy="17522"/>
            </a:xfrm>
            <a:custGeom>
              <a:avLst/>
              <a:gdLst/>
              <a:ahLst/>
              <a:cxnLst/>
              <a:rect l="l" t="t" r="r" b="b"/>
              <a:pathLst>
                <a:path w="17636" h="17522" extrusionOk="0">
                  <a:moveTo>
                    <a:pt x="12146" y="0"/>
                  </a:moveTo>
                  <a:lnTo>
                    <a:pt x="0" y="5671"/>
                  </a:lnTo>
                  <a:cubicBezTo>
                    <a:pt x="2205" y="10403"/>
                    <a:pt x="3915" y="14392"/>
                    <a:pt x="5088" y="17522"/>
                  </a:cubicBezTo>
                  <a:lnTo>
                    <a:pt x="17636" y="12830"/>
                  </a:lnTo>
                  <a:cubicBezTo>
                    <a:pt x="16349" y="9371"/>
                    <a:pt x="14499" y="5061"/>
                    <a:pt x="12146" y="0"/>
                  </a:cubicBezTo>
                  <a:close/>
                </a:path>
              </a:pathLst>
            </a:custGeom>
            <a:solidFill>
              <a:srgbClr val="E4116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46" name="Google Shape;1846;p37"/>
            <p:cNvSpPr/>
            <p:nvPr/>
          </p:nvSpPr>
          <p:spPr>
            <a:xfrm>
              <a:off x="6894513" y="3210642"/>
              <a:ext cx="18299" cy="18326"/>
            </a:xfrm>
            <a:custGeom>
              <a:avLst/>
              <a:gdLst/>
              <a:ahLst/>
              <a:cxnLst/>
              <a:rect l="l" t="t" r="r" b="b"/>
              <a:pathLst>
                <a:path w="18299" h="18326" extrusionOk="0">
                  <a:moveTo>
                    <a:pt x="11543" y="0"/>
                  </a:moveTo>
                  <a:lnTo>
                    <a:pt x="0" y="6811"/>
                  </a:lnTo>
                  <a:cubicBezTo>
                    <a:pt x="2158" y="10484"/>
                    <a:pt x="4384" y="14358"/>
                    <a:pt x="6609" y="18327"/>
                  </a:cubicBezTo>
                  <a:lnTo>
                    <a:pt x="18300" y="11764"/>
                  </a:lnTo>
                  <a:cubicBezTo>
                    <a:pt x="16034" y="7715"/>
                    <a:pt x="13755" y="3754"/>
                    <a:pt x="11543" y="0"/>
                  </a:cubicBezTo>
                  <a:close/>
                </a:path>
              </a:pathLst>
            </a:custGeom>
            <a:solidFill>
              <a:srgbClr val="E4116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1847" name="Google Shape;1847;p37"/>
            <p:cNvSpPr/>
            <p:nvPr/>
          </p:nvSpPr>
          <p:spPr>
            <a:xfrm>
              <a:off x="6907510" y="3234312"/>
              <a:ext cx="18098" cy="18092"/>
            </a:xfrm>
            <a:custGeom>
              <a:avLst/>
              <a:gdLst/>
              <a:ahLst/>
              <a:cxnLst/>
              <a:rect l="l" t="t" r="r" b="b"/>
              <a:pathLst>
                <a:path w="18098" h="18092" extrusionOk="0">
                  <a:moveTo>
                    <a:pt x="11818" y="0"/>
                  </a:moveTo>
                  <a:lnTo>
                    <a:pt x="0" y="6308"/>
                  </a:lnTo>
                  <a:cubicBezTo>
                    <a:pt x="2125" y="10303"/>
                    <a:pt x="4203" y="14271"/>
                    <a:pt x="6147" y="18092"/>
                  </a:cubicBezTo>
                  <a:lnTo>
                    <a:pt x="18099" y="12019"/>
                  </a:lnTo>
                  <a:cubicBezTo>
                    <a:pt x="16115" y="8118"/>
                    <a:pt x="14003" y="4069"/>
                    <a:pt x="11818" y="0"/>
                  </a:cubicBezTo>
                  <a:close/>
                </a:path>
              </a:pathLst>
            </a:custGeom>
            <a:solidFill>
              <a:srgbClr val="E4116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p38"/>
          <p:cNvSpPr txBox="1">
            <a:spLocks noGrp="1"/>
          </p:cNvSpPr>
          <p:nvPr>
            <p:ph type="title"/>
          </p:nvPr>
        </p:nvSpPr>
        <p:spPr>
          <a:xfrm>
            <a:off x="192992" y="107915"/>
            <a:ext cx="7886195" cy="5530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E41165"/>
              </a:buClr>
              <a:buSzPts val="2100"/>
              <a:buFont typeface="Calibri"/>
              <a:buNone/>
            </a:pPr>
            <a:r>
              <a:rPr lang="en-US"/>
              <a:t>Awards and accolades</a:t>
            </a:r>
            <a:endParaRPr/>
          </a:p>
        </p:txBody>
      </p:sp>
      <p:sp>
        <p:nvSpPr>
          <p:cNvPr id="1853" name="Google Shape;1853;p38"/>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p>
            <a:pPr marL="0" lvl="0" indent="0" algn="l" rtl="0">
              <a:spcBef>
                <a:spcPts val="0"/>
              </a:spcBef>
              <a:spcAft>
                <a:spcPts val="0"/>
              </a:spcAft>
              <a:buNone/>
            </a:pPr>
            <a:r>
              <a:rPr lang="en-US"/>
              <a:t>TCS Confidential</a:t>
            </a:r>
            <a:endParaRPr/>
          </a:p>
        </p:txBody>
      </p:sp>
      <p:pic>
        <p:nvPicPr>
          <p:cNvPr id="1854" name="Google Shape;1854;p38"/>
          <p:cNvPicPr preferRelativeResize="0"/>
          <p:nvPr/>
        </p:nvPicPr>
        <p:blipFill rotWithShape="1">
          <a:blip r:embed="rId3">
            <a:alphaModFix/>
          </a:blip>
          <a:srcRect/>
          <a:stretch/>
        </p:blipFill>
        <p:spPr>
          <a:xfrm>
            <a:off x="2974197" y="1185634"/>
            <a:ext cx="1076754" cy="492616"/>
          </a:xfrm>
          <a:prstGeom prst="rect">
            <a:avLst/>
          </a:prstGeom>
          <a:noFill/>
          <a:ln>
            <a:noFill/>
          </a:ln>
        </p:spPr>
      </p:pic>
      <p:pic>
        <p:nvPicPr>
          <p:cNvPr id="1855" name="Google Shape;1855;p38"/>
          <p:cNvPicPr preferRelativeResize="0"/>
          <p:nvPr/>
        </p:nvPicPr>
        <p:blipFill rotWithShape="1">
          <a:blip r:embed="rId4">
            <a:alphaModFix/>
          </a:blip>
          <a:srcRect l="1455" t="5204" r="4416" b="7142"/>
          <a:stretch/>
        </p:blipFill>
        <p:spPr>
          <a:xfrm>
            <a:off x="4218297" y="1185037"/>
            <a:ext cx="1076754" cy="493810"/>
          </a:xfrm>
          <a:prstGeom prst="rect">
            <a:avLst/>
          </a:prstGeom>
          <a:noFill/>
          <a:ln>
            <a:noFill/>
          </a:ln>
        </p:spPr>
      </p:pic>
      <p:pic>
        <p:nvPicPr>
          <p:cNvPr id="1856" name="Google Shape;1856;p38" descr="Text&#10;&#10;Description automatically generated with medium confidence"/>
          <p:cNvPicPr preferRelativeResize="0"/>
          <p:nvPr/>
        </p:nvPicPr>
        <p:blipFill rotWithShape="1">
          <a:blip r:embed="rId5">
            <a:alphaModFix/>
          </a:blip>
          <a:srcRect/>
          <a:stretch/>
        </p:blipFill>
        <p:spPr>
          <a:xfrm>
            <a:off x="5445771" y="1151039"/>
            <a:ext cx="998766" cy="561806"/>
          </a:xfrm>
          <a:prstGeom prst="roundRect">
            <a:avLst>
              <a:gd name="adj" fmla="val 5290"/>
            </a:avLst>
          </a:prstGeom>
          <a:noFill/>
          <a:ln>
            <a:noFill/>
          </a:ln>
        </p:spPr>
      </p:pic>
      <p:pic>
        <p:nvPicPr>
          <p:cNvPr id="1857" name="Google Shape;1857;p38"/>
          <p:cNvPicPr preferRelativeResize="0"/>
          <p:nvPr/>
        </p:nvPicPr>
        <p:blipFill rotWithShape="1">
          <a:blip r:embed="rId6">
            <a:alphaModFix/>
          </a:blip>
          <a:srcRect l="4624" t="7299" r="4375" b="8388"/>
          <a:stretch/>
        </p:blipFill>
        <p:spPr>
          <a:xfrm>
            <a:off x="1750022" y="1151039"/>
            <a:ext cx="1056830" cy="561806"/>
          </a:xfrm>
          <a:prstGeom prst="round2DiagRect">
            <a:avLst>
              <a:gd name="adj1" fmla="val 36822"/>
              <a:gd name="adj2" fmla="val 0"/>
            </a:avLst>
          </a:prstGeom>
          <a:noFill/>
          <a:ln>
            <a:noFill/>
          </a:ln>
        </p:spPr>
      </p:pic>
      <p:pic>
        <p:nvPicPr>
          <p:cNvPr id="1858" name="Google Shape;1858;p38"/>
          <p:cNvPicPr preferRelativeResize="0"/>
          <p:nvPr/>
        </p:nvPicPr>
        <p:blipFill rotWithShape="1">
          <a:blip r:embed="rId7">
            <a:alphaModFix/>
          </a:blip>
          <a:srcRect l="56598" t="2882" r="5070" b="4979"/>
          <a:stretch/>
        </p:blipFill>
        <p:spPr>
          <a:xfrm>
            <a:off x="3778655" y="3243461"/>
            <a:ext cx="656174" cy="1050477"/>
          </a:xfrm>
          <a:prstGeom prst="rect">
            <a:avLst/>
          </a:prstGeom>
          <a:noFill/>
          <a:ln>
            <a:noFill/>
          </a:ln>
        </p:spPr>
      </p:pic>
      <p:pic>
        <p:nvPicPr>
          <p:cNvPr id="1859" name="Google Shape;1859;p38"/>
          <p:cNvPicPr preferRelativeResize="0"/>
          <p:nvPr/>
        </p:nvPicPr>
        <p:blipFill rotWithShape="1">
          <a:blip r:embed="rId8">
            <a:alphaModFix/>
          </a:blip>
          <a:srcRect l="2506" t="2787" r="57001" b="2786"/>
          <a:stretch/>
        </p:blipFill>
        <p:spPr>
          <a:xfrm>
            <a:off x="5435414" y="3112054"/>
            <a:ext cx="894577" cy="990901"/>
          </a:xfrm>
          <a:prstGeom prst="rect">
            <a:avLst/>
          </a:prstGeom>
          <a:noFill/>
          <a:ln>
            <a:noFill/>
          </a:ln>
        </p:spPr>
      </p:pic>
      <p:pic>
        <p:nvPicPr>
          <p:cNvPr id="1860" name="Google Shape;1860;p38"/>
          <p:cNvPicPr preferRelativeResize="0"/>
          <p:nvPr/>
        </p:nvPicPr>
        <p:blipFill rotWithShape="1">
          <a:blip r:embed="rId7">
            <a:alphaModFix/>
          </a:blip>
          <a:srcRect l="5163" t="2882" r="56504" b="4979"/>
          <a:stretch/>
        </p:blipFill>
        <p:spPr>
          <a:xfrm>
            <a:off x="4604242" y="3243461"/>
            <a:ext cx="661758" cy="1059417"/>
          </a:xfrm>
          <a:prstGeom prst="rect">
            <a:avLst/>
          </a:prstGeom>
          <a:noFill/>
          <a:ln>
            <a:noFill/>
          </a:ln>
        </p:spPr>
      </p:pic>
      <p:pic>
        <p:nvPicPr>
          <p:cNvPr id="1861" name="Google Shape;1861;p38"/>
          <p:cNvPicPr preferRelativeResize="0"/>
          <p:nvPr/>
        </p:nvPicPr>
        <p:blipFill rotWithShape="1">
          <a:blip r:embed="rId9">
            <a:alphaModFix/>
          </a:blip>
          <a:srcRect l="18768" t="11152" r="18768" b="4542"/>
          <a:stretch/>
        </p:blipFill>
        <p:spPr>
          <a:xfrm>
            <a:off x="6589311" y="2160176"/>
            <a:ext cx="742544" cy="667706"/>
          </a:xfrm>
          <a:prstGeom prst="rect">
            <a:avLst/>
          </a:prstGeom>
          <a:noFill/>
          <a:ln>
            <a:noFill/>
          </a:ln>
        </p:spPr>
      </p:pic>
      <p:pic>
        <p:nvPicPr>
          <p:cNvPr id="1862" name="Google Shape;1862;p38" descr="Logo, company name&#10;&#10;Description automatically generated"/>
          <p:cNvPicPr preferRelativeResize="0"/>
          <p:nvPr/>
        </p:nvPicPr>
        <p:blipFill rotWithShape="1">
          <a:blip r:embed="rId10">
            <a:alphaModFix/>
          </a:blip>
          <a:srcRect l="22407" t="8712" r="22870" b="5035"/>
          <a:stretch/>
        </p:blipFill>
        <p:spPr>
          <a:xfrm>
            <a:off x="2975460" y="3365137"/>
            <a:ext cx="633781" cy="624335"/>
          </a:xfrm>
          <a:prstGeom prst="rect">
            <a:avLst/>
          </a:prstGeom>
          <a:noFill/>
          <a:ln>
            <a:noFill/>
          </a:ln>
        </p:spPr>
      </p:pic>
      <p:pic>
        <p:nvPicPr>
          <p:cNvPr id="1863" name="Google Shape;1863;p38" descr="Logo&#10;&#10;Description automatically generated"/>
          <p:cNvPicPr preferRelativeResize="0"/>
          <p:nvPr/>
        </p:nvPicPr>
        <p:blipFill rotWithShape="1">
          <a:blip r:embed="rId11">
            <a:alphaModFix/>
          </a:blip>
          <a:srcRect/>
          <a:stretch/>
        </p:blipFill>
        <p:spPr>
          <a:xfrm>
            <a:off x="1750828" y="3446888"/>
            <a:ext cx="1055219" cy="460835"/>
          </a:xfrm>
          <a:prstGeom prst="rect">
            <a:avLst/>
          </a:prstGeom>
          <a:noFill/>
          <a:ln>
            <a:noFill/>
          </a:ln>
        </p:spPr>
      </p:pic>
      <p:pic>
        <p:nvPicPr>
          <p:cNvPr id="1864" name="Google Shape;1864;p38"/>
          <p:cNvPicPr preferRelativeResize="0"/>
          <p:nvPr/>
        </p:nvPicPr>
        <p:blipFill rotWithShape="1">
          <a:blip r:embed="rId12">
            <a:alphaModFix/>
          </a:blip>
          <a:srcRect l="3192" t="15338" r="3271" b="15786"/>
          <a:stretch/>
        </p:blipFill>
        <p:spPr>
          <a:xfrm>
            <a:off x="5429145" y="2266054"/>
            <a:ext cx="1032018" cy="455947"/>
          </a:xfrm>
          <a:prstGeom prst="rect">
            <a:avLst/>
          </a:prstGeom>
          <a:noFill/>
          <a:ln>
            <a:noFill/>
          </a:ln>
        </p:spPr>
      </p:pic>
      <p:pic>
        <p:nvPicPr>
          <p:cNvPr id="1865" name="Google Shape;1865;p38"/>
          <p:cNvPicPr preferRelativeResize="0"/>
          <p:nvPr/>
        </p:nvPicPr>
        <p:blipFill rotWithShape="1">
          <a:blip r:embed="rId13">
            <a:alphaModFix/>
          </a:blip>
          <a:srcRect/>
          <a:stretch/>
        </p:blipFill>
        <p:spPr>
          <a:xfrm>
            <a:off x="1838140" y="2200681"/>
            <a:ext cx="880593" cy="586694"/>
          </a:xfrm>
          <a:prstGeom prst="roundRect">
            <a:avLst>
              <a:gd name="adj" fmla="val 4198"/>
            </a:avLst>
          </a:prstGeom>
          <a:noFill/>
          <a:ln>
            <a:noFill/>
          </a:ln>
        </p:spPr>
      </p:pic>
      <p:pic>
        <p:nvPicPr>
          <p:cNvPr id="1866" name="Google Shape;1866;p38" descr="Logo&#10;&#10;Description automatically generated"/>
          <p:cNvPicPr preferRelativeResize="0"/>
          <p:nvPr/>
        </p:nvPicPr>
        <p:blipFill rotWithShape="1">
          <a:blip r:embed="rId14">
            <a:alphaModFix/>
          </a:blip>
          <a:srcRect l="19401" r="19401"/>
          <a:stretch/>
        </p:blipFill>
        <p:spPr>
          <a:xfrm>
            <a:off x="3127728" y="2163875"/>
            <a:ext cx="769694" cy="660306"/>
          </a:xfrm>
          <a:prstGeom prst="roundRect">
            <a:avLst>
              <a:gd name="adj" fmla="val 4198"/>
            </a:avLst>
          </a:prstGeom>
          <a:noFill/>
          <a:ln>
            <a:noFill/>
          </a:ln>
        </p:spPr>
      </p:pic>
      <p:pic>
        <p:nvPicPr>
          <p:cNvPr id="1867" name="Google Shape;1867;p38" descr="Text&#10;&#10;Description automatically generated"/>
          <p:cNvPicPr preferRelativeResize="0"/>
          <p:nvPr/>
        </p:nvPicPr>
        <p:blipFill rotWithShape="1">
          <a:blip r:embed="rId15">
            <a:alphaModFix/>
          </a:blip>
          <a:srcRect l="6199" t="12667" r="2549" b="9584"/>
          <a:stretch/>
        </p:blipFill>
        <p:spPr>
          <a:xfrm>
            <a:off x="4272958" y="2274420"/>
            <a:ext cx="967433" cy="439215"/>
          </a:xfrm>
          <a:prstGeom prst="rect">
            <a:avLst/>
          </a:prstGeom>
          <a:noFill/>
          <a:ln>
            <a:noFill/>
          </a:ln>
        </p:spPr>
      </p:pic>
      <p:pic>
        <p:nvPicPr>
          <p:cNvPr id="1868" name="Google Shape;1868;p38" descr="Logo, company name&#10;&#10;Description automatically generated"/>
          <p:cNvPicPr preferRelativeResize="0"/>
          <p:nvPr/>
        </p:nvPicPr>
        <p:blipFill rotWithShape="1">
          <a:blip r:embed="rId16">
            <a:alphaModFix/>
          </a:blip>
          <a:srcRect l="16134" t="5652" r="16839" b="14074"/>
          <a:stretch/>
        </p:blipFill>
        <p:spPr>
          <a:xfrm>
            <a:off x="6628508" y="1050966"/>
            <a:ext cx="703347" cy="687712"/>
          </a:xfrm>
          <a:prstGeom prst="rect">
            <a:avLst/>
          </a:prstGeom>
          <a:noFill/>
          <a:ln>
            <a:noFill/>
          </a:ln>
        </p:spPr>
      </p:pic>
      <p:pic>
        <p:nvPicPr>
          <p:cNvPr id="1869" name="Google Shape;1869;p38"/>
          <p:cNvPicPr preferRelativeResize="0"/>
          <p:nvPr/>
        </p:nvPicPr>
        <p:blipFill rotWithShape="1">
          <a:blip r:embed="rId8">
            <a:alphaModFix/>
          </a:blip>
          <a:srcRect l="54328" t="2787" r="5177" b="2786"/>
          <a:stretch/>
        </p:blipFill>
        <p:spPr>
          <a:xfrm>
            <a:off x="6443297" y="3115387"/>
            <a:ext cx="888558" cy="98423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1"/>
          <p:cNvSpPr txBox="1"/>
          <p:nvPr/>
        </p:nvSpPr>
        <p:spPr>
          <a:xfrm>
            <a:off x="1229009" y="868350"/>
            <a:ext cx="370713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a:solidFill>
                  <a:srgbClr val="FFFFFF"/>
                </a:solidFill>
                <a:latin typeface="Calibri"/>
                <a:ea typeface="Calibri"/>
                <a:cs typeface="Calibri"/>
                <a:sym typeface="Calibri"/>
              </a:rPr>
              <a:t>Building on belief</a:t>
            </a:r>
            <a:endParaRPr/>
          </a:p>
        </p:txBody>
      </p:sp>
      <p:sp>
        <p:nvSpPr>
          <p:cNvPr id="325" name="Google Shape;325;p11"/>
          <p:cNvSpPr txBox="1"/>
          <p:nvPr/>
        </p:nvSpPr>
        <p:spPr>
          <a:xfrm>
            <a:off x="1336049" y="4428606"/>
            <a:ext cx="127207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FFFFFF"/>
                </a:solidFill>
                <a:latin typeface="Calibri"/>
                <a:ea typeface="Calibri"/>
                <a:cs typeface="Calibri"/>
                <a:sym typeface="Calibri"/>
              </a:rPr>
              <a:t>In it for good</a:t>
            </a:r>
            <a:endParaRPr sz="1600" b="0" i="0" u="none" strike="noStrike" cap="none">
              <a:solidFill>
                <a:srgbClr val="000000"/>
              </a:solidFill>
              <a:latin typeface="Calibri"/>
              <a:ea typeface="Calibri"/>
              <a:cs typeface="Calibri"/>
              <a:sym typeface="Calibri"/>
            </a:endParaRPr>
          </a:p>
        </p:txBody>
      </p:sp>
      <p:grpSp>
        <p:nvGrpSpPr>
          <p:cNvPr id="326" name="Google Shape;326;p11"/>
          <p:cNvGrpSpPr/>
          <p:nvPr/>
        </p:nvGrpSpPr>
        <p:grpSpPr>
          <a:xfrm>
            <a:off x="1621335" y="3455077"/>
            <a:ext cx="701498" cy="869732"/>
            <a:chOff x="1538288" y="2941638"/>
            <a:chExt cx="701674" cy="869950"/>
          </a:xfrm>
        </p:grpSpPr>
        <p:sp>
          <p:nvSpPr>
            <p:cNvPr id="327" name="Google Shape;327;p11"/>
            <p:cNvSpPr/>
            <p:nvPr/>
          </p:nvSpPr>
          <p:spPr>
            <a:xfrm>
              <a:off x="1865313" y="3068638"/>
              <a:ext cx="66675" cy="742950"/>
            </a:xfrm>
            <a:custGeom>
              <a:avLst/>
              <a:gdLst/>
              <a:ahLst/>
              <a:cxnLst/>
              <a:rect l="l" t="t" r="r" b="b"/>
              <a:pathLst>
                <a:path w="89" h="1000" extrusionOk="0">
                  <a:moveTo>
                    <a:pt x="12" y="1000"/>
                  </a:moveTo>
                  <a:cubicBezTo>
                    <a:pt x="6" y="1000"/>
                    <a:pt x="0" y="995"/>
                    <a:pt x="0" y="988"/>
                  </a:cubicBezTo>
                  <a:cubicBezTo>
                    <a:pt x="0" y="315"/>
                    <a:pt x="0" y="315"/>
                    <a:pt x="0" y="315"/>
                  </a:cubicBezTo>
                  <a:cubicBezTo>
                    <a:pt x="0" y="287"/>
                    <a:pt x="14" y="260"/>
                    <a:pt x="38" y="244"/>
                  </a:cubicBezTo>
                  <a:cubicBezTo>
                    <a:pt x="55" y="232"/>
                    <a:pt x="65" y="213"/>
                    <a:pt x="65" y="192"/>
                  </a:cubicBezTo>
                  <a:cubicBezTo>
                    <a:pt x="65" y="12"/>
                    <a:pt x="65" y="12"/>
                    <a:pt x="65" y="12"/>
                  </a:cubicBezTo>
                  <a:cubicBezTo>
                    <a:pt x="65" y="5"/>
                    <a:pt x="70" y="0"/>
                    <a:pt x="77" y="0"/>
                  </a:cubicBezTo>
                  <a:cubicBezTo>
                    <a:pt x="84" y="0"/>
                    <a:pt x="89" y="5"/>
                    <a:pt x="89" y="12"/>
                  </a:cubicBezTo>
                  <a:cubicBezTo>
                    <a:pt x="89" y="192"/>
                    <a:pt x="89" y="192"/>
                    <a:pt x="89" y="192"/>
                  </a:cubicBezTo>
                  <a:cubicBezTo>
                    <a:pt x="89" y="220"/>
                    <a:pt x="75" y="247"/>
                    <a:pt x="51" y="263"/>
                  </a:cubicBezTo>
                  <a:cubicBezTo>
                    <a:pt x="34" y="275"/>
                    <a:pt x="24" y="295"/>
                    <a:pt x="24" y="315"/>
                  </a:cubicBezTo>
                  <a:cubicBezTo>
                    <a:pt x="24" y="988"/>
                    <a:pt x="24" y="988"/>
                    <a:pt x="24" y="988"/>
                  </a:cubicBezTo>
                  <a:cubicBezTo>
                    <a:pt x="24" y="995"/>
                    <a:pt x="19" y="1000"/>
                    <a:pt x="12" y="1000"/>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28" name="Google Shape;328;p11"/>
            <p:cNvSpPr/>
            <p:nvPr/>
          </p:nvSpPr>
          <p:spPr>
            <a:xfrm>
              <a:off x="1928813" y="3165476"/>
              <a:ext cx="125412" cy="517525"/>
            </a:xfrm>
            <a:custGeom>
              <a:avLst/>
              <a:gdLst/>
              <a:ahLst/>
              <a:cxnLst/>
              <a:rect l="l" t="t" r="r" b="b"/>
              <a:pathLst>
                <a:path w="169" h="695" extrusionOk="0">
                  <a:moveTo>
                    <a:pt x="12" y="695"/>
                  </a:moveTo>
                  <a:cubicBezTo>
                    <a:pt x="5" y="695"/>
                    <a:pt x="0" y="689"/>
                    <a:pt x="0" y="683"/>
                  </a:cubicBezTo>
                  <a:cubicBezTo>
                    <a:pt x="0" y="318"/>
                    <a:pt x="0" y="318"/>
                    <a:pt x="0" y="318"/>
                  </a:cubicBezTo>
                  <a:cubicBezTo>
                    <a:pt x="0" y="292"/>
                    <a:pt x="11" y="268"/>
                    <a:pt x="30" y="252"/>
                  </a:cubicBezTo>
                  <a:cubicBezTo>
                    <a:pt x="123" y="171"/>
                    <a:pt x="123" y="171"/>
                    <a:pt x="123" y="171"/>
                  </a:cubicBezTo>
                  <a:cubicBezTo>
                    <a:pt x="137" y="159"/>
                    <a:pt x="145" y="141"/>
                    <a:pt x="145" y="123"/>
                  </a:cubicBezTo>
                  <a:cubicBezTo>
                    <a:pt x="145" y="12"/>
                    <a:pt x="145" y="12"/>
                    <a:pt x="145" y="12"/>
                  </a:cubicBezTo>
                  <a:cubicBezTo>
                    <a:pt x="145" y="6"/>
                    <a:pt x="150" y="0"/>
                    <a:pt x="157" y="0"/>
                  </a:cubicBezTo>
                  <a:cubicBezTo>
                    <a:pt x="163" y="0"/>
                    <a:pt x="169" y="6"/>
                    <a:pt x="169" y="12"/>
                  </a:cubicBezTo>
                  <a:cubicBezTo>
                    <a:pt x="169" y="123"/>
                    <a:pt x="169" y="123"/>
                    <a:pt x="169" y="123"/>
                  </a:cubicBezTo>
                  <a:cubicBezTo>
                    <a:pt x="169" y="148"/>
                    <a:pt x="158" y="172"/>
                    <a:pt x="139" y="189"/>
                  </a:cubicBezTo>
                  <a:cubicBezTo>
                    <a:pt x="46" y="270"/>
                    <a:pt x="46" y="270"/>
                    <a:pt x="46" y="270"/>
                  </a:cubicBezTo>
                  <a:cubicBezTo>
                    <a:pt x="32" y="282"/>
                    <a:pt x="24" y="299"/>
                    <a:pt x="24" y="318"/>
                  </a:cubicBezTo>
                  <a:cubicBezTo>
                    <a:pt x="24" y="683"/>
                    <a:pt x="24" y="683"/>
                    <a:pt x="24" y="683"/>
                  </a:cubicBezTo>
                  <a:cubicBezTo>
                    <a:pt x="24" y="689"/>
                    <a:pt x="19" y="695"/>
                    <a:pt x="12" y="695"/>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29" name="Google Shape;329;p11"/>
            <p:cNvSpPr/>
            <p:nvPr/>
          </p:nvSpPr>
          <p:spPr>
            <a:xfrm>
              <a:off x="1990725" y="3278188"/>
              <a:ext cx="200025" cy="403225"/>
            </a:xfrm>
            <a:custGeom>
              <a:avLst/>
              <a:gdLst/>
              <a:ahLst/>
              <a:cxnLst/>
              <a:rect l="l" t="t" r="r" b="b"/>
              <a:pathLst>
                <a:path w="270" h="542" extrusionOk="0">
                  <a:moveTo>
                    <a:pt x="258" y="542"/>
                  </a:moveTo>
                  <a:cubicBezTo>
                    <a:pt x="87" y="542"/>
                    <a:pt x="87" y="542"/>
                    <a:pt x="87" y="542"/>
                  </a:cubicBezTo>
                  <a:cubicBezTo>
                    <a:pt x="39" y="542"/>
                    <a:pt x="0" y="503"/>
                    <a:pt x="0" y="455"/>
                  </a:cubicBezTo>
                  <a:cubicBezTo>
                    <a:pt x="0" y="314"/>
                    <a:pt x="0" y="314"/>
                    <a:pt x="0" y="314"/>
                  </a:cubicBezTo>
                  <a:cubicBezTo>
                    <a:pt x="0" y="289"/>
                    <a:pt x="10" y="265"/>
                    <a:pt x="29" y="249"/>
                  </a:cubicBezTo>
                  <a:cubicBezTo>
                    <a:pt x="191" y="104"/>
                    <a:pt x="191" y="104"/>
                    <a:pt x="191" y="104"/>
                  </a:cubicBezTo>
                  <a:cubicBezTo>
                    <a:pt x="204" y="92"/>
                    <a:pt x="212" y="75"/>
                    <a:pt x="212" y="57"/>
                  </a:cubicBezTo>
                  <a:cubicBezTo>
                    <a:pt x="212" y="12"/>
                    <a:pt x="212" y="12"/>
                    <a:pt x="212" y="12"/>
                  </a:cubicBezTo>
                  <a:cubicBezTo>
                    <a:pt x="212" y="6"/>
                    <a:pt x="217" y="0"/>
                    <a:pt x="224" y="0"/>
                  </a:cubicBezTo>
                  <a:cubicBezTo>
                    <a:pt x="231" y="0"/>
                    <a:pt x="236" y="6"/>
                    <a:pt x="236" y="12"/>
                  </a:cubicBezTo>
                  <a:cubicBezTo>
                    <a:pt x="236" y="57"/>
                    <a:pt x="236" y="57"/>
                    <a:pt x="236" y="57"/>
                  </a:cubicBezTo>
                  <a:cubicBezTo>
                    <a:pt x="236" y="82"/>
                    <a:pt x="225" y="106"/>
                    <a:pt x="207" y="122"/>
                  </a:cubicBezTo>
                  <a:cubicBezTo>
                    <a:pt x="45" y="267"/>
                    <a:pt x="45" y="267"/>
                    <a:pt x="45" y="267"/>
                  </a:cubicBezTo>
                  <a:cubicBezTo>
                    <a:pt x="31" y="279"/>
                    <a:pt x="24" y="296"/>
                    <a:pt x="24" y="314"/>
                  </a:cubicBezTo>
                  <a:cubicBezTo>
                    <a:pt x="24" y="455"/>
                    <a:pt x="24" y="455"/>
                    <a:pt x="24" y="455"/>
                  </a:cubicBezTo>
                  <a:cubicBezTo>
                    <a:pt x="24" y="490"/>
                    <a:pt x="52" y="518"/>
                    <a:pt x="87" y="518"/>
                  </a:cubicBezTo>
                  <a:cubicBezTo>
                    <a:pt x="258" y="518"/>
                    <a:pt x="258" y="518"/>
                    <a:pt x="258" y="518"/>
                  </a:cubicBezTo>
                  <a:cubicBezTo>
                    <a:pt x="265" y="518"/>
                    <a:pt x="270" y="524"/>
                    <a:pt x="270" y="530"/>
                  </a:cubicBezTo>
                  <a:cubicBezTo>
                    <a:pt x="270" y="537"/>
                    <a:pt x="265" y="542"/>
                    <a:pt x="258" y="542"/>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30" name="Google Shape;330;p11"/>
            <p:cNvSpPr/>
            <p:nvPr/>
          </p:nvSpPr>
          <p:spPr>
            <a:xfrm>
              <a:off x="1728788" y="3125788"/>
              <a:ext cx="92075" cy="555625"/>
            </a:xfrm>
            <a:custGeom>
              <a:avLst/>
              <a:gdLst/>
              <a:ahLst/>
              <a:cxnLst/>
              <a:rect l="l" t="t" r="r" b="b"/>
              <a:pathLst>
                <a:path w="123" h="747" extrusionOk="0">
                  <a:moveTo>
                    <a:pt x="111" y="747"/>
                  </a:moveTo>
                  <a:cubicBezTo>
                    <a:pt x="104" y="747"/>
                    <a:pt x="99" y="742"/>
                    <a:pt x="99" y="735"/>
                  </a:cubicBezTo>
                  <a:cubicBezTo>
                    <a:pt x="99" y="312"/>
                    <a:pt x="99" y="312"/>
                    <a:pt x="99" y="312"/>
                  </a:cubicBezTo>
                  <a:cubicBezTo>
                    <a:pt x="99" y="293"/>
                    <a:pt x="90" y="275"/>
                    <a:pt x="74" y="263"/>
                  </a:cubicBezTo>
                  <a:cubicBezTo>
                    <a:pt x="34" y="231"/>
                    <a:pt x="34" y="231"/>
                    <a:pt x="34" y="231"/>
                  </a:cubicBezTo>
                  <a:cubicBezTo>
                    <a:pt x="12" y="214"/>
                    <a:pt x="0" y="189"/>
                    <a:pt x="0" y="162"/>
                  </a:cubicBezTo>
                  <a:cubicBezTo>
                    <a:pt x="0" y="12"/>
                    <a:pt x="0" y="12"/>
                    <a:pt x="0" y="12"/>
                  </a:cubicBezTo>
                  <a:cubicBezTo>
                    <a:pt x="0" y="6"/>
                    <a:pt x="5" y="0"/>
                    <a:pt x="12" y="0"/>
                  </a:cubicBezTo>
                  <a:cubicBezTo>
                    <a:pt x="19" y="0"/>
                    <a:pt x="24" y="6"/>
                    <a:pt x="24" y="12"/>
                  </a:cubicBezTo>
                  <a:cubicBezTo>
                    <a:pt x="24" y="162"/>
                    <a:pt x="24" y="162"/>
                    <a:pt x="24" y="162"/>
                  </a:cubicBezTo>
                  <a:cubicBezTo>
                    <a:pt x="24" y="182"/>
                    <a:pt x="33" y="200"/>
                    <a:pt x="48" y="212"/>
                  </a:cubicBezTo>
                  <a:cubicBezTo>
                    <a:pt x="89" y="244"/>
                    <a:pt x="89" y="244"/>
                    <a:pt x="89" y="244"/>
                  </a:cubicBezTo>
                  <a:cubicBezTo>
                    <a:pt x="110" y="260"/>
                    <a:pt x="123" y="285"/>
                    <a:pt x="123" y="312"/>
                  </a:cubicBezTo>
                  <a:cubicBezTo>
                    <a:pt x="123" y="735"/>
                    <a:pt x="123" y="735"/>
                    <a:pt x="123" y="735"/>
                  </a:cubicBezTo>
                  <a:cubicBezTo>
                    <a:pt x="123" y="742"/>
                    <a:pt x="117" y="747"/>
                    <a:pt x="111" y="747"/>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31" name="Google Shape;331;p11"/>
            <p:cNvSpPr/>
            <p:nvPr/>
          </p:nvSpPr>
          <p:spPr>
            <a:xfrm>
              <a:off x="1928813" y="3598863"/>
              <a:ext cx="87312" cy="209550"/>
            </a:xfrm>
            <a:custGeom>
              <a:avLst/>
              <a:gdLst/>
              <a:ahLst/>
              <a:cxnLst/>
              <a:rect l="l" t="t" r="r" b="b"/>
              <a:pathLst>
                <a:path w="118" h="282" extrusionOk="0">
                  <a:moveTo>
                    <a:pt x="104" y="282"/>
                  </a:moveTo>
                  <a:cubicBezTo>
                    <a:pt x="101" y="282"/>
                    <a:pt x="99" y="281"/>
                    <a:pt x="97" y="279"/>
                  </a:cubicBezTo>
                  <a:cubicBezTo>
                    <a:pt x="34" y="230"/>
                    <a:pt x="34" y="230"/>
                    <a:pt x="34" y="230"/>
                  </a:cubicBezTo>
                  <a:cubicBezTo>
                    <a:pt x="13" y="214"/>
                    <a:pt x="0" y="189"/>
                    <a:pt x="0" y="162"/>
                  </a:cubicBezTo>
                  <a:cubicBezTo>
                    <a:pt x="0" y="12"/>
                    <a:pt x="0" y="12"/>
                    <a:pt x="0" y="12"/>
                  </a:cubicBezTo>
                  <a:cubicBezTo>
                    <a:pt x="0" y="5"/>
                    <a:pt x="6" y="0"/>
                    <a:pt x="12" y="0"/>
                  </a:cubicBezTo>
                  <a:cubicBezTo>
                    <a:pt x="19" y="0"/>
                    <a:pt x="24" y="5"/>
                    <a:pt x="24" y="12"/>
                  </a:cubicBezTo>
                  <a:cubicBezTo>
                    <a:pt x="24" y="162"/>
                    <a:pt x="24" y="162"/>
                    <a:pt x="24" y="162"/>
                  </a:cubicBezTo>
                  <a:cubicBezTo>
                    <a:pt x="24" y="181"/>
                    <a:pt x="33" y="199"/>
                    <a:pt x="49" y="211"/>
                  </a:cubicBezTo>
                  <a:cubicBezTo>
                    <a:pt x="111" y="260"/>
                    <a:pt x="111" y="260"/>
                    <a:pt x="111" y="260"/>
                  </a:cubicBezTo>
                  <a:cubicBezTo>
                    <a:pt x="117" y="265"/>
                    <a:pt x="118" y="272"/>
                    <a:pt x="113" y="277"/>
                  </a:cubicBezTo>
                  <a:cubicBezTo>
                    <a:pt x="111" y="280"/>
                    <a:pt x="108" y="282"/>
                    <a:pt x="104" y="282"/>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32" name="Google Shape;332;p11"/>
            <p:cNvSpPr/>
            <p:nvPr/>
          </p:nvSpPr>
          <p:spPr>
            <a:xfrm>
              <a:off x="1731963" y="3598863"/>
              <a:ext cx="88900" cy="209550"/>
            </a:xfrm>
            <a:custGeom>
              <a:avLst/>
              <a:gdLst/>
              <a:ahLst/>
              <a:cxnLst/>
              <a:rect l="l" t="t" r="r" b="b"/>
              <a:pathLst>
                <a:path w="118" h="282" extrusionOk="0">
                  <a:moveTo>
                    <a:pt x="14" y="282"/>
                  </a:moveTo>
                  <a:cubicBezTo>
                    <a:pt x="10" y="282"/>
                    <a:pt x="7" y="280"/>
                    <a:pt x="5" y="277"/>
                  </a:cubicBezTo>
                  <a:cubicBezTo>
                    <a:pt x="0" y="272"/>
                    <a:pt x="1" y="265"/>
                    <a:pt x="7" y="260"/>
                  </a:cubicBezTo>
                  <a:cubicBezTo>
                    <a:pt x="69" y="211"/>
                    <a:pt x="69" y="211"/>
                    <a:pt x="69" y="211"/>
                  </a:cubicBezTo>
                  <a:cubicBezTo>
                    <a:pt x="85" y="199"/>
                    <a:pt x="94" y="181"/>
                    <a:pt x="94" y="162"/>
                  </a:cubicBezTo>
                  <a:cubicBezTo>
                    <a:pt x="94" y="12"/>
                    <a:pt x="94" y="12"/>
                    <a:pt x="94" y="12"/>
                  </a:cubicBezTo>
                  <a:cubicBezTo>
                    <a:pt x="94" y="5"/>
                    <a:pt x="99" y="0"/>
                    <a:pt x="106" y="0"/>
                  </a:cubicBezTo>
                  <a:cubicBezTo>
                    <a:pt x="112" y="0"/>
                    <a:pt x="118" y="5"/>
                    <a:pt x="118" y="12"/>
                  </a:cubicBezTo>
                  <a:cubicBezTo>
                    <a:pt x="118" y="162"/>
                    <a:pt x="118" y="162"/>
                    <a:pt x="118" y="162"/>
                  </a:cubicBezTo>
                  <a:cubicBezTo>
                    <a:pt x="118" y="189"/>
                    <a:pt x="106" y="214"/>
                    <a:pt x="84" y="230"/>
                  </a:cubicBezTo>
                  <a:cubicBezTo>
                    <a:pt x="21" y="279"/>
                    <a:pt x="21" y="279"/>
                    <a:pt x="21" y="279"/>
                  </a:cubicBezTo>
                  <a:cubicBezTo>
                    <a:pt x="19" y="281"/>
                    <a:pt x="17" y="282"/>
                    <a:pt x="14" y="282"/>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cxnSp>
          <p:nvCxnSpPr>
            <p:cNvPr id="333" name="Google Shape;333;p11"/>
            <p:cNvCxnSpPr/>
            <p:nvPr/>
          </p:nvCxnSpPr>
          <p:spPr>
            <a:xfrm>
              <a:off x="1811338" y="3671888"/>
              <a:ext cx="0" cy="0"/>
            </a:xfrm>
            <a:prstGeom prst="straightConnector1">
              <a:avLst/>
            </a:prstGeom>
            <a:solidFill>
              <a:srgbClr val="E41165"/>
            </a:solidFill>
            <a:ln w="17450" cap="rnd" cmpd="sng">
              <a:solidFill>
                <a:srgbClr val="FF0A82"/>
              </a:solidFill>
              <a:prstDash val="solid"/>
              <a:miter lim="800000"/>
              <a:headEnd type="none" w="med" len="med"/>
              <a:tailEnd type="none" w="med" len="med"/>
            </a:ln>
          </p:spPr>
        </p:cxnSp>
        <p:sp>
          <p:nvSpPr>
            <p:cNvPr id="334" name="Google Shape;334;p11"/>
            <p:cNvSpPr/>
            <p:nvPr/>
          </p:nvSpPr>
          <p:spPr>
            <a:xfrm>
              <a:off x="1550988" y="3303588"/>
              <a:ext cx="212725" cy="377825"/>
            </a:xfrm>
            <a:custGeom>
              <a:avLst/>
              <a:gdLst/>
              <a:ahLst/>
              <a:cxnLst/>
              <a:rect l="l" t="t" r="r" b="b"/>
              <a:pathLst>
                <a:path w="285" h="509" extrusionOk="0">
                  <a:moveTo>
                    <a:pt x="197" y="509"/>
                  </a:moveTo>
                  <a:cubicBezTo>
                    <a:pt x="12" y="509"/>
                    <a:pt x="12" y="509"/>
                    <a:pt x="12" y="509"/>
                  </a:cubicBezTo>
                  <a:cubicBezTo>
                    <a:pt x="6" y="509"/>
                    <a:pt x="0" y="504"/>
                    <a:pt x="0" y="497"/>
                  </a:cubicBezTo>
                  <a:cubicBezTo>
                    <a:pt x="0" y="491"/>
                    <a:pt x="6" y="485"/>
                    <a:pt x="12" y="485"/>
                  </a:cubicBezTo>
                  <a:cubicBezTo>
                    <a:pt x="197" y="485"/>
                    <a:pt x="197" y="485"/>
                    <a:pt x="197" y="485"/>
                  </a:cubicBezTo>
                  <a:cubicBezTo>
                    <a:pt x="232" y="485"/>
                    <a:pt x="261" y="457"/>
                    <a:pt x="261" y="422"/>
                  </a:cubicBezTo>
                  <a:cubicBezTo>
                    <a:pt x="261" y="286"/>
                    <a:pt x="261" y="286"/>
                    <a:pt x="261" y="286"/>
                  </a:cubicBezTo>
                  <a:cubicBezTo>
                    <a:pt x="261" y="266"/>
                    <a:pt x="251" y="246"/>
                    <a:pt x="234" y="235"/>
                  </a:cubicBezTo>
                  <a:cubicBezTo>
                    <a:pt x="108" y="146"/>
                    <a:pt x="108" y="146"/>
                    <a:pt x="108" y="146"/>
                  </a:cubicBezTo>
                  <a:cubicBezTo>
                    <a:pt x="85" y="129"/>
                    <a:pt x="71" y="103"/>
                    <a:pt x="71" y="74"/>
                  </a:cubicBezTo>
                  <a:cubicBezTo>
                    <a:pt x="71" y="12"/>
                    <a:pt x="71" y="12"/>
                    <a:pt x="71" y="12"/>
                  </a:cubicBezTo>
                  <a:cubicBezTo>
                    <a:pt x="71" y="5"/>
                    <a:pt x="77" y="0"/>
                    <a:pt x="83" y="0"/>
                  </a:cubicBezTo>
                  <a:cubicBezTo>
                    <a:pt x="90" y="0"/>
                    <a:pt x="95" y="5"/>
                    <a:pt x="95" y="12"/>
                  </a:cubicBezTo>
                  <a:cubicBezTo>
                    <a:pt x="95" y="74"/>
                    <a:pt x="95" y="74"/>
                    <a:pt x="95" y="74"/>
                  </a:cubicBezTo>
                  <a:cubicBezTo>
                    <a:pt x="95" y="95"/>
                    <a:pt x="105" y="114"/>
                    <a:pt x="122" y="126"/>
                  </a:cubicBezTo>
                  <a:cubicBezTo>
                    <a:pt x="248" y="215"/>
                    <a:pt x="248" y="215"/>
                    <a:pt x="248" y="215"/>
                  </a:cubicBezTo>
                  <a:cubicBezTo>
                    <a:pt x="271" y="231"/>
                    <a:pt x="285" y="258"/>
                    <a:pt x="285" y="286"/>
                  </a:cubicBezTo>
                  <a:cubicBezTo>
                    <a:pt x="285" y="422"/>
                    <a:pt x="285" y="422"/>
                    <a:pt x="285" y="422"/>
                  </a:cubicBezTo>
                  <a:cubicBezTo>
                    <a:pt x="285" y="470"/>
                    <a:pt x="245" y="509"/>
                    <a:pt x="197" y="509"/>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35" name="Google Shape;335;p11"/>
            <p:cNvSpPr/>
            <p:nvPr/>
          </p:nvSpPr>
          <p:spPr>
            <a:xfrm>
              <a:off x="2127250" y="3186113"/>
              <a:ext cx="112712" cy="111125"/>
            </a:xfrm>
            <a:custGeom>
              <a:avLst/>
              <a:gdLst/>
              <a:ahLst/>
              <a:cxnLst/>
              <a:rect l="l" t="t" r="r" b="b"/>
              <a:pathLst>
                <a:path w="151" h="149" extrusionOk="0">
                  <a:moveTo>
                    <a:pt x="68" y="149"/>
                  </a:moveTo>
                  <a:cubicBezTo>
                    <a:pt x="67" y="149"/>
                    <a:pt x="66" y="149"/>
                    <a:pt x="65" y="149"/>
                  </a:cubicBezTo>
                  <a:cubicBezTo>
                    <a:pt x="65" y="149"/>
                    <a:pt x="65" y="149"/>
                    <a:pt x="65" y="149"/>
                  </a:cubicBezTo>
                  <a:cubicBezTo>
                    <a:pt x="48" y="148"/>
                    <a:pt x="33" y="141"/>
                    <a:pt x="21" y="129"/>
                  </a:cubicBezTo>
                  <a:cubicBezTo>
                    <a:pt x="10" y="118"/>
                    <a:pt x="3" y="102"/>
                    <a:pt x="2" y="86"/>
                  </a:cubicBezTo>
                  <a:cubicBezTo>
                    <a:pt x="0" y="55"/>
                    <a:pt x="20" y="28"/>
                    <a:pt x="50" y="19"/>
                  </a:cubicBezTo>
                  <a:cubicBezTo>
                    <a:pt x="51" y="19"/>
                    <a:pt x="51" y="19"/>
                    <a:pt x="51" y="19"/>
                  </a:cubicBezTo>
                  <a:cubicBezTo>
                    <a:pt x="151" y="0"/>
                    <a:pt x="151" y="0"/>
                    <a:pt x="151" y="0"/>
                  </a:cubicBezTo>
                  <a:cubicBezTo>
                    <a:pt x="132" y="101"/>
                    <a:pt x="132" y="101"/>
                    <a:pt x="132" y="101"/>
                  </a:cubicBezTo>
                  <a:cubicBezTo>
                    <a:pt x="123" y="130"/>
                    <a:pt x="98" y="149"/>
                    <a:pt x="68" y="149"/>
                  </a:cubicBezTo>
                  <a:close/>
                  <a:moveTo>
                    <a:pt x="66" y="125"/>
                  </a:moveTo>
                  <a:cubicBezTo>
                    <a:pt x="85" y="126"/>
                    <a:pt x="103" y="114"/>
                    <a:pt x="108" y="95"/>
                  </a:cubicBezTo>
                  <a:cubicBezTo>
                    <a:pt x="121" y="30"/>
                    <a:pt x="121" y="30"/>
                    <a:pt x="121" y="30"/>
                  </a:cubicBezTo>
                  <a:cubicBezTo>
                    <a:pt x="56" y="42"/>
                    <a:pt x="56" y="42"/>
                    <a:pt x="56" y="42"/>
                  </a:cubicBezTo>
                  <a:cubicBezTo>
                    <a:pt x="37" y="48"/>
                    <a:pt x="25" y="65"/>
                    <a:pt x="26" y="85"/>
                  </a:cubicBezTo>
                  <a:cubicBezTo>
                    <a:pt x="26" y="95"/>
                    <a:pt x="31" y="105"/>
                    <a:pt x="38" y="112"/>
                  </a:cubicBezTo>
                  <a:cubicBezTo>
                    <a:pt x="46" y="120"/>
                    <a:pt x="55" y="124"/>
                    <a:pt x="66" y="125"/>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36" name="Google Shape;336;p11"/>
            <p:cNvSpPr/>
            <p:nvPr/>
          </p:nvSpPr>
          <p:spPr>
            <a:xfrm>
              <a:off x="1538288" y="3201988"/>
              <a:ext cx="112712" cy="111125"/>
            </a:xfrm>
            <a:custGeom>
              <a:avLst/>
              <a:gdLst/>
              <a:ahLst/>
              <a:cxnLst/>
              <a:rect l="l" t="t" r="r" b="b"/>
              <a:pathLst>
                <a:path w="151" h="149" extrusionOk="0">
                  <a:moveTo>
                    <a:pt x="83" y="149"/>
                  </a:moveTo>
                  <a:cubicBezTo>
                    <a:pt x="54" y="149"/>
                    <a:pt x="28" y="129"/>
                    <a:pt x="20" y="101"/>
                  </a:cubicBezTo>
                  <a:cubicBezTo>
                    <a:pt x="19" y="100"/>
                    <a:pt x="19" y="100"/>
                    <a:pt x="19" y="100"/>
                  </a:cubicBezTo>
                  <a:cubicBezTo>
                    <a:pt x="0" y="0"/>
                    <a:pt x="0" y="0"/>
                    <a:pt x="0" y="0"/>
                  </a:cubicBezTo>
                  <a:cubicBezTo>
                    <a:pt x="102" y="19"/>
                    <a:pt x="102" y="19"/>
                    <a:pt x="102" y="19"/>
                  </a:cubicBezTo>
                  <a:cubicBezTo>
                    <a:pt x="131" y="27"/>
                    <a:pt x="151" y="55"/>
                    <a:pt x="149" y="86"/>
                  </a:cubicBezTo>
                  <a:cubicBezTo>
                    <a:pt x="149" y="86"/>
                    <a:pt x="149" y="86"/>
                    <a:pt x="149" y="86"/>
                  </a:cubicBezTo>
                  <a:cubicBezTo>
                    <a:pt x="149" y="102"/>
                    <a:pt x="142" y="118"/>
                    <a:pt x="130" y="129"/>
                  </a:cubicBezTo>
                  <a:cubicBezTo>
                    <a:pt x="119" y="141"/>
                    <a:pt x="103" y="148"/>
                    <a:pt x="87" y="149"/>
                  </a:cubicBezTo>
                  <a:cubicBezTo>
                    <a:pt x="86" y="149"/>
                    <a:pt x="84" y="149"/>
                    <a:pt x="83" y="149"/>
                  </a:cubicBezTo>
                  <a:close/>
                  <a:moveTo>
                    <a:pt x="43" y="95"/>
                  </a:moveTo>
                  <a:cubicBezTo>
                    <a:pt x="49" y="113"/>
                    <a:pt x="66" y="126"/>
                    <a:pt x="86" y="125"/>
                  </a:cubicBezTo>
                  <a:cubicBezTo>
                    <a:pt x="96" y="124"/>
                    <a:pt x="106" y="120"/>
                    <a:pt x="113" y="112"/>
                  </a:cubicBezTo>
                  <a:cubicBezTo>
                    <a:pt x="121" y="105"/>
                    <a:pt x="125" y="95"/>
                    <a:pt x="125" y="85"/>
                  </a:cubicBezTo>
                  <a:cubicBezTo>
                    <a:pt x="125" y="85"/>
                    <a:pt x="125" y="85"/>
                    <a:pt x="125" y="85"/>
                  </a:cubicBezTo>
                  <a:cubicBezTo>
                    <a:pt x="126" y="65"/>
                    <a:pt x="114" y="48"/>
                    <a:pt x="96" y="42"/>
                  </a:cubicBezTo>
                  <a:cubicBezTo>
                    <a:pt x="31" y="30"/>
                    <a:pt x="31" y="30"/>
                    <a:pt x="31" y="30"/>
                  </a:cubicBezTo>
                  <a:lnTo>
                    <a:pt x="43" y="95"/>
                  </a:lnTo>
                  <a:close/>
                  <a:moveTo>
                    <a:pt x="137" y="85"/>
                  </a:moveTo>
                  <a:cubicBezTo>
                    <a:pt x="137" y="85"/>
                    <a:pt x="137" y="85"/>
                    <a:pt x="137" y="85"/>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37" name="Google Shape;337;p11"/>
            <p:cNvSpPr/>
            <p:nvPr/>
          </p:nvSpPr>
          <p:spPr>
            <a:xfrm>
              <a:off x="1870075" y="2941638"/>
              <a:ext cx="109537" cy="136525"/>
            </a:xfrm>
            <a:custGeom>
              <a:avLst/>
              <a:gdLst/>
              <a:ahLst/>
              <a:cxnLst/>
              <a:rect l="l" t="t" r="r" b="b"/>
              <a:pathLst>
                <a:path w="146" h="183" extrusionOk="0">
                  <a:moveTo>
                    <a:pt x="73" y="183"/>
                  </a:moveTo>
                  <a:cubicBezTo>
                    <a:pt x="56" y="183"/>
                    <a:pt x="41" y="177"/>
                    <a:pt x="28" y="166"/>
                  </a:cubicBezTo>
                  <a:cubicBezTo>
                    <a:pt x="5" y="146"/>
                    <a:pt x="0" y="112"/>
                    <a:pt x="15" y="85"/>
                  </a:cubicBezTo>
                  <a:cubicBezTo>
                    <a:pt x="15" y="84"/>
                    <a:pt x="15" y="84"/>
                    <a:pt x="15" y="84"/>
                  </a:cubicBezTo>
                  <a:cubicBezTo>
                    <a:pt x="73" y="0"/>
                    <a:pt x="73" y="0"/>
                    <a:pt x="73" y="0"/>
                  </a:cubicBezTo>
                  <a:cubicBezTo>
                    <a:pt x="131" y="85"/>
                    <a:pt x="131" y="85"/>
                    <a:pt x="131" y="85"/>
                  </a:cubicBezTo>
                  <a:cubicBezTo>
                    <a:pt x="146" y="112"/>
                    <a:pt x="140" y="146"/>
                    <a:pt x="117" y="166"/>
                  </a:cubicBezTo>
                  <a:cubicBezTo>
                    <a:pt x="105" y="177"/>
                    <a:pt x="89" y="183"/>
                    <a:pt x="73" y="183"/>
                  </a:cubicBezTo>
                  <a:close/>
                  <a:moveTo>
                    <a:pt x="35" y="97"/>
                  </a:moveTo>
                  <a:cubicBezTo>
                    <a:pt x="26" y="114"/>
                    <a:pt x="30" y="135"/>
                    <a:pt x="44" y="148"/>
                  </a:cubicBezTo>
                  <a:cubicBezTo>
                    <a:pt x="52" y="155"/>
                    <a:pt x="62" y="159"/>
                    <a:pt x="73" y="159"/>
                  </a:cubicBezTo>
                  <a:cubicBezTo>
                    <a:pt x="83" y="159"/>
                    <a:pt x="93" y="155"/>
                    <a:pt x="101" y="148"/>
                  </a:cubicBezTo>
                  <a:cubicBezTo>
                    <a:pt x="101" y="148"/>
                    <a:pt x="101" y="148"/>
                    <a:pt x="101" y="148"/>
                  </a:cubicBezTo>
                  <a:cubicBezTo>
                    <a:pt x="115" y="135"/>
                    <a:pt x="119" y="114"/>
                    <a:pt x="110" y="97"/>
                  </a:cubicBezTo>
                  <a:cubicBezTo>
                    <a:pt x="73" y="42"/>
                    <a:pt x="73" y="42"/>
                    <a:pt x="73" y="42"/>
                  </a:cubicBezTo>
                  <a:lnTo>
                    <a:pt x="35" y="97"/>
                  </a:ln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38" name="Google Shape;338;p11"/>
            <p:cNvSpPr/>
            <p:nvPr/>
          </p:nvSpPr>
          <p:spPr>
            <a:xfrm>
              <a:off x="1660525" y="3033713"/>
              <a:ext cx="112712" cy="111125"/>
            </a:xfrm>
            <a:custGeom>
              <a:avLst/>
              <a:gdLst/>
              <a:ahLst/>
              <a:cxnLst/>
              <a:rect l="l" t="t" r="r" b="b"/>
              <a:pathLst>
                <a:path w="151" h="149" extrusionOk="0">
                  <a:moveTo>
                    <a:pt x="83" y="149"/>
                  </a:moveTo>
                  <a:cubicBezTo>
                    <a:pt x="53" y="149"/>
                    <a:pt x="28" y="130"/>
                    <a:pt x="19" y="102"/>
                  </a:cubicBezTo>
                  <a:cubicBezTo>
                    <a:pt x="19" y="101"/>
                    <a:pt x="19" y="101"/>
                    <a:pt x="19" y="101"/>
                  </a:cubicBezTo>
                  <a:cubicBezTo>
                    <a:pt x="0" y="0"/>
                    <a:pt x="0" y="0"/>
                    <a:pt x="0" y="0"/>
                  </a:cubicBezTo>
                  <a:cubicBezTo>
                    <a:pt x="101" y="20"/>
                    <a:pt x="101" y="20"/>
                    <a:pt x="101" y="20"/>
                  </a:cubicBezTo>
                  <a:cubicBezTo>
                    <a:pt x="131" y="28"/>
                    <a:pt x="151" y="56"/>
                    <a:pt x="149" y="87"/>
                  </a:cubicBezTo>
                  <a:cubicBezTo>
                    <a:pt x="149" y="87"/>
                    <a:pt x="149" y="87"/>
                    <a:pt x="149" y="87"/>
                  </a:cubicBezTo>
                  <a:cubicBezTo>
                    <a:pt x="148" y="103"/>
                    <a:pt x="141" y="118"/>
                    <a:pt x="130" y="130"/>
                  </a:cubicBezTo>
                  <a:cubicBezTo>
                    <a:pt x="118" y="142"/>
                    <a:pt x="103" y="148"/>
                    <a:pt x="87" y="149"/>
                  </a:cubicBezTo>
                  <a:cubicBezTo>
                    <a:pt x="85" y="149"/>
                    <a:pt x="84" y="149"/>
                    <a:pt x="83" y="149"/>
                  </a:cubicBezTo>
                  <a:close/>
                  <a:moveTo>
                    <a:pt x="43" y="95"/>
                  </a:moveTo>
                  <a:cubicBezTo>
                    <a:pt x="48" y="114"/>
                    <a:pt x="66" y="126"/>
                    <a:pt x="85" y="125"/>
                  </a:cubicBezTo>
                  <a:cubicBezTo>
                    <a:pt x="96" y="125"/>
                    <a:pt x="105" y="120"/>
                    <a:pt x="113" y="113"/>
                  </a:cubicBezTo>
                  <a:cubicBezTo>
                    <a:pt x="120" y="106"/>
                    <a:pt x="125" y="96"/>
                    <a:pt x="125" y="85"/>
                  </a:cubicBezTo>
                  <a:cubicBezTo>
                    <a:pt x="137" y="86"/>
                    <a:pt x="137" y="86"/>
                    <a:pt x="137" y="86"/>
                  </a:cubicBezTo>
                  <a:cubicBezTo>
                    <a:pt x="125" y="85"/>
                    <a:pt x="125" y="85"/>
                    <a:pt x="125" y="85"/>
                  </a:cubicBezTo>
                  <a:cubicBezTo>
                    <a:pt x="126" y="66"/>
                    <a:pt x="114" y="48"/>
                    <a:pt x="95" y="43"/>
                  </a:cubicBezTo>
                  <a:cubicBezTo>
                    <a:pt x="30" y="31"/>
                    <a:pt x="30" y="31"/>
                    <a:pt x="30" y="31"/>
                  </a:cubicBezTo>
                  <a:lnTo>
                    <a:pt x="43" y="95"/>
                  </a:ln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39" name="Google Shape;339;p11"/>
            <p:cNvSpPr/>
            <p:nvPr/>
          </p:nvSpPr>
          <p:spPr>
            <a:xfrm>
              <a:off x="2005013" y="3068638"/>
              <a:ext cx="111125" cy="111125"/>
            </a:xfrm>
            <a:custGeom>
              <a:avLst/>
              <a:gdLst/>
              <a:ahLst/>
              <a:cxnLst/>
              <a:rect l="l" t="t" r="r" b="b"/>
              <a:pathLst>
                <a:path w="151" h="149" extrusionOk="0">
                  <a:moveTo>
                    <a:pt x="68" y="149"/>
                  </a:moveTo>
                  <a:cubicBezTo>
                    <a:pt x="67" y="149"/>
                    <a:pt x="66" y="149"/>
                    <a:pt x="65" y="149"/>
                  </a:cubicBezTo>
                  <a:cubicBezTo>
                    <a:pt x="65" y="149"/>
                    <a:pt x="65" y="149"/>
                    <a:pt x="65" y="149"/>
                  </a:cubicBezTo>
                  <a:cubicBezTo>
                    <a:pt x="48" y="148"/>
                    <a:pt x="33" y="141"/>
                    <a:pt x="21" y="130"/>
                  </a:cubicBezTo>
                  <a:cubicBezTo>
                    <a:pt x="10" y="118"/>
                    <a:pt x="3" y="103"/>
                    <a:pt x="2" y="87"/>
                  </a:cubicBezTo>
                  <a:cubicBezTo>
                    <a:pt x="0" y="56"/>
                    <a:pt x="20" y="28"/>
                    <a:pt x="50" y="19"/>
                  </a:cubicBezTo>
                  <a:cubicBezTo>
                    <a:pt x="51" y="19"/>
                    <a:pt x="51" y="19"/>
                    <a:pt x="51" y="19"/>
                  </a:cubicBezTo>
                  <a:cubicBezTo>
                    <a:pt x="151" y="0"/>
                    <a:pt x="151" y="0"/>
                    <a:pt x="151" y="0"/>
                  </a:cubicBezTo>
                  <a:cubicBezTo>
                    <a:pt x="132" y="102"/>
                    <a:pt x="132" y="102"/>
                    <a:pt x="132" y="102"/>
                  </a:cubicBezTo>
                  <a:cubicBezTo>
                    <a:pt x="123" y="130"/>
                    <a:pt x="98" y="149"/>
                    <a:pt x="68" y="149"/>
                  </a:cubicBezTo>
                  <a:close/>
                  <a:moveTo>
                    <a:pt x="66" y="125"/>
                  </a:moveTo>
                  <a:cubicBezTo>
                    <a:pt x="85" y="126"/>
                    <a:pt x="103" y="114"/>
                    <a:pt x="108" y="95"/>
                  </a:cubicBezTo>
                  <a:cubicBezTo>
                    <a:pt x="121" y="30"/>
                    <a:pt x="121" y="30"/>
                    <a:pt x="121" y="30"/>
                  </a:cubicBezTo>
                  <a:cubicBezTo>
                    <a:pt x="56" y="43"/>
                    <a:pt x="56" y="43"/>
                    <a:pt x="56" y="43"/>
                  </a:cubicBezTo>
                  <a:cubicBezTo>
                    <a:pt x="37" y="48"/>
                    <a:pt x="25" y="66"/>
                    <a:pt x="26" y="85"/>
                  </a:cubicBezTo>
                  <a:cubicBezTo>
                    <a:pt x="26" y="96"/>
                    <a:pt x="31" y="106"/>
                    <a:pt x="38" y="113"/>
                  </a:cubicBezTo>
                  <a:cubicBezTo>
                    <a:pt x="46" y="120"/>
                    <a:pt x="55" y="125"/>
                    <a:pt x="66" y="125"/>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grpSp>
      <p:sp>
        <p:nvSpPr>
          <p:cNvPr id="340" name="Google Shape;340;p11"/>
          <p:cNvSpPr txBox="1"/>
          <p:nvPr/>
        </p:nvSpPr>
        <p:spPr>
          <a:xfrm>
            <a:off x="2997635" y="4428606"/>
            <a:ext cx="155358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FFFFFF"/>
                </a:solidFill>
                <a:latin typeface="Calibri"/>
                <a:ea typeface="Calibri"/>
                <a:cs typeface="Calibri"/>
                <a:sym typeface="Calibri"/>
              </a:rPr>
              <a:t>Bring everything</a:t>
            </a:r>
            <a:endParaRPr sz="1600" b="0" i="0" u="none" strike="noStrike" cap="none">
              <a:solidFill>
                <a:srgbClr val="000000"/>
              </a:solidFill>
              <a:latin typeface="Calibri"/>
              <a:ea typeface="Calibri"/>
              <a:cs typeface="Calibri"/>
              <a:sym typeface="Calibri"/>
            </a:endParaRPr>
          </a:p>
        </p:txBody>
      </p:sp>
      <p:grpSp>
        <p:nvGrpSpPr>
          <p:cNvPr id="341" name="Google Shape;341;p11"/>
          <p:cNvGrpSpPr/>
          <p:nvPr/>
        </p:nvGrpSpPr>
        <p:grpSpPr>
          <a:xfrm>
            <a:off x="3459387" y="3584743"/>
            <a:ext cx="630080" cy="630080"/>
            <a:chOff x="3327400" y="3060700"/>
            <a:chExt cx="630238" cy="630238"/>
          </a:xfrm>
        </p:grpSpPr>
        <p:sp>
          <p:nvSpPr>
            <p:cNvPr id="342" name="Google Shape;342;p11"/>
            <p:cNvSpPr/>
            <p:nvPr/>
          </p:nvSpPr>
          <p:spPr>
            <a:xfrm>
              <a:off x="3471863" y="3060700"/>
              <a:ext cx="341313" cy="630238"/>
            </a:xfrm>
            <a:custGeom>
              <a:avLst/>
              <a:gdLst/>
              <a:ahLst/>
              <a:cxnLst/>
              <a:rect l="l" t="t" r="r" b="b"/>
              <a:pathLst>
                <a:path w="454" h="836" extrusionOk="0">
                  <a:moveTo>
                    <a:pt x="227" y="836"/>
                  </a:moveTo>
                  <a:cubicBezTo>
                    <a:pt x="185" y="836"/>
                    <a:pt x="144" y="816"/>
                    <a:pt x="109" y="777"/>
                  </a:cubicBezTo>
                  <a:cubicBezTo>
                    <a:pt x="41" y="701"/>
                    <a:pt x="0" y="567"/>
                    <a:pt x="0" y="418"/>
                  </a:cubicBezTo>
                  <a:cubicBezTo>
                    <a:pt x="0" y="308"/>
                    <a:pt x="22" y="204"/>
                    <a:pt x="64" y="125"/>
                  </a:cubicBezTo>
                  <a:cubicBezTo>
                    <a:pt x="107" y="44"/>
                    <a:pt x="165" y="0"/>
                    <a:pt x="227" y="0"/>
                  </a:cubicBezTo>
                  <a:cubicBezTo>
                    <a:pt x="227" y="0"/>
                    <a:pt x="227" y="0"/>
                    <a:pt x="227" y="0"/>
                  </a:cubicBezTo>
                  <a:cubicBezTo>
                    <a:pt x="274" y="0"/>
                    <a:pt x="319" y="25"/>
                    <a:pt x="357" y="74"/>
                  </a:cubicBezTo>
                  <a:cubicBezTo>
                    <a:pt x="418" y="152"/>
                    <a:pt x="454" y="280"/>
                    <a:pt x="454" y="418"/>
                  </a:cubicBezTo>
                  <a:cubicBezTo>
                    <a:pt x="454" y="555"/>
                    <a:pt x="418" y="684"/>
                    <a:pt x="357" y="761"/>
                  </a:cubicBezTo>
                  <a:cubicBezTo>
                    <a:pt x="319" y="810"/>
                    <a:pt x="274" y="836"/>
                    <a:pt x="227" y="836"/>
                  </a:cubicBezTo>
                  <a:close/>
                  <a:moveTo>
                    <a:pt x="227" y="24"/>
                  </a:moveTo>
                  <a:cubicBezTo>
                    <a:pt x="174" y="24"/>
                    <a:pt x="124" y="64"/>
                    <a:pt x="85" y="136"/>
                  </a:cubicBezTo>
                  <a:cubicBezTo>
                    <a:pt x="46" y="211"/>
                    <a:pt x="24" y="311"/>
                    <a:pt x="24" y="418"/>
                  </a:cubicBezTo>
                  <a:cubicBezTo>
                    <a:pt x="24" y="559"/>
                    <a:pt x="63" y="690"/>
                    <a:pt x="127" y="761"/>
                  </a:cubicBezTo>
                  <a:cubicBezTo>
                    <a:pt x="157" y="794"/>
                    <a:pt x="192" y="812"/>
                    <a:pt x="227" y="812"/>
                  </a:cubicBezTo>
                  <a:cubicBezTo>
                    <a:pt x="266" y="812"/>
                    <a:pt x="305" y="790"/>
                    <a:pt x="338" y="747"/>
                  </a:cubicBezTo>
                  <a:cubicBezTo>
                    <a:pt x="396" y="673"/>
                    <a:pt x="430" y="550"/>
                    <a:pt x="430" y="418"/>
                  </a:cubicBezTo>
                  <a:cubicBezTo>
                    <a:pt x="430" y="285"/>
                    <a:pt x="396" y="162"/>
                    <a:pt x="338" y="89"/>
                  </a:cubicBezTo>
                  <a:cubicBezTo>
                    <a:pt x="305" y="46"/>
                    <a:pt x="266" y="24"/>
                    <a:pt x="227" y="24"/>
                  </a:cubicBezTo>
                  <a:cubicBezTo>
                    <a:pt x="227" y="24"/>
                    <a:pt x="227" y="24"/>
                    <a:pt x="227" y="24"/>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43" name="Google Shape;343;p11"/>
            <p:cNvSpPr/>
            <p:nvPr/>
          </p:nvSpPr>
          <p:spPr>
            <a:xfrm>
              <a:off x="3327400" y="3205163"/>
              <a:ext cx="630238" cy="341313"/>
            </a:xfrm>
            <a:custGeom>
              <a:avLst/>
              <a:gdLst/>
              <a:ahLst/>
              <a:cxnLst/>
              <a:rect l="l" t="t" r="r" b="b"/>
              <a:pathLst>
                <a:path w="836" h="454" extrusionOk="0">
                  <a:moveTo>
                    <a:pt x="418" y="454"/>
                  </a:moveTo>
                  <a:cubicBezTo>
                    <a:pt x="280" y="454"/>
                    <a:pt x="151" y="418"/>
                    <a:pt x="74" y="357"/>
                  </a:cubicBezTo>
                  <a:cubicBezTo>
                    <a:pt x="25" y="319"/>
                    <a:pt x="0" y="274"/>
                    <a:pt x="0" y="227"/>
                  </a:cubicBezTo>
                  <a:cubicBezTo>
                    <a:pt x="0" y="165"/>
                    <a:pt x="44" y="107"/>
                    <a:pt x="125" y="64"/>
                  </a:cubicBezTo>
                  <a:cubicBezTo>
                    <a:pt x="203" y="23"/>
                    <a:pt x="307" y="0"/>
                    <a:pt x="418" y="0"/>
                  </a:cubicBezTo>
                  <a:cubicBezTo>
                    <a:pt x="418" y="0"/>
                    <a:pt x="418" y="0"/>
                    <a:pt x="418" y="0"/>
                  </a:cubicBezTo>
                  <a:cubicBezTo>
                    <a:pt x="567" y="0"/>
                    <a:pt x="701" y="41"/>
                    <a:pt x="777" y="109"/>
                  </a:cubicBezTo>
                  <a:cubicBezTo>
                    <a:pt x="815" y="145"/>
                    <a:pt x="836" y="185"/>
                    <a:pt x="836" y="227"/>
                  </a:cubicBezTo>
                  <a:cubicBezTo>
                    <a:pt x="836" y="227"/>
                    <a:pt x="836" y="227"/>
                    <a:pt x="836" y="227"/>
                  </a:cubicBezTo>
                  <a:cubicBezTo>
                    <a:pt x="836" y="274"/>
                    <a:pt x="810" y="319"/>
                    <a:pt x="761" y="358"/>
                  </a:cubicBezTo>
                  <a:cubicBezTo>
                    <a:pt x="683" y="418"/>
                    <a:pt x="555" y="454"/>
                    <a:pt x="418" y="454"/>
                  </a:cubicBezTo>
                  <a:close/>
                  <a:moveTo>
                    <a:pt x="418" y="24"/>
                  </a:moveTo>
                  <a:cubicBezTo>
                    <a:pt x="311" y="24"/>
                    <a:pt x="211" y="46"/>
                    <a:pt x="136" y="85"/>
                  </a:cubicBezTo>
                  <a:cubicBezTo>
                    <a:pt x="64" y="124"/>
                    <a:pt x="24" y="174"/>
                    <a:pt x="24" y="227"/>
                  </a:cubicBezTo>
                  <a:cubicBezTo>
                    <a:pt x="24" y="266"/>
                    <a:pt x="46" y="305"/>
                    <a:pt x="88" y="338"/>
                  </a:cubicBezTo>
                  <a:cubicBezTo>
                    <a:pt x="162" y="396"/>
                    <a:pt x="285" y="430"/>
                    <a:pt x="418" y="430"/>
                  </a:cubicBezTo>
                  <a:cubicBezTo>
                    <a:pt x="550" y="430"/>
                    <a:pt x="673" y="396"/>
                    <a:pt x="746" y="339"/>
                  </a:cubicBezTo>
                  <a:cubicBezTo>
                    <a:pt x="789" y="305"/>
                    <a:pt x="812" y="267"/>
                    <a:pt x="812" y="227"/>
                  </a:cubicBezTo>
                  <a:cubicBezTo>
                    <a:pt x="812" y="192"/>
                    <a:pt x="794" y="158"/>
                    <a:pt x="760" y="127"/>
                  </a:cubicBezTo>
                  <a:cubicBezTo>
                    <a:pt x="690" y="63"/>
                    <a:pt x="559" y="24"/>
                    <a:pt x="418" y="24"/>
                  </a:cubicBezTo>
                  <a:cubicBezTo>
                    <a:pt x="418" y="24"/>
                    <a:pt x="418" y="24"/>
                    <a:pt x="418" y="24"/>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44" name="Google Shape;344;p11"/>
            <p:cNvSpPr/>
            <p:nvPr/>
          </p:nvSpPr>
          <p:spPr>
            <a:xfrm>
              <a:off x="3592513" y="3325813"/>
              <a:ext cx="101600" cy="96838"/>
            </a:xfrm>
            <a:custGeom>
              <a:avLst/>
              <a:gdLst/>
              <a:ahLst/>
              <a:cxnLst/>
              <a:rect l="l" t="t" r="r" b="b"/>
              <a:pathLst>
                <a:path w="134" h="128" extrusionOk="0">
                  <a:moveTo>
                    <a:pt x="67" y="128"/>
                  </a:moveTo>
                  <a:cubicBezTo>
                    <a:pt x="51" y="128"/>
                    <a:pt x="36" y="122"/>
                    <a:pt x="24" y="110"/>
                  </a:cubicBezTo>
                  <a:cubicBezTo>
                    <a:pt x="0" y="86"/>
                    <a:pt x="0" y="48"/>
                    <a:pt x="24" y="24"/>
                  </a:cubicBezTo>
                  <a:cubicBezTo>
                    <a:pt x="47" y="0"/>
                    <a:pt x="86" y="0"/>
                    <a:pt x="110" y="24"/>
                  </a:cubicBezTo>
                  <a:cubicBezTo>
                    <a:pt x="134" y="48"/>
                    <a:pt x="134" y="86"/>
                    <a:pt x="110" y="110"/>
                  </a:cubicBezTo>
                  <a:cubicBezTo>
                    <a:pt x="98" y="122"/>
                    <a:pt x="82" y="128"/>
                    <a:pt x="67" y="128"/>
                  </a:cubicBezTo>
                  <a:close/>
                  <a:moveTo>
                    <a:pt x="67" y="30"/>
                  </a:moveTo>
                  <a:cubicBezTo>
                    <a:pt x="57" y="30"/>
                    <a:pt x="48" y="34"/>
                    <a:pt x="41" y="41"/>
                  </a:cubicBezTo>
                  <a:cubicBezTo>
                    <a:pt x="26" y="55"/>
                    <a:pt x="26" y="79"/>
                    <a:pt x="41" y="93"/>
                  </a:cubicBezTo>
                  <a:cubicBezTo>
                    <a:pt x="55" y="108"/>
                    <a:pt x="79" y="108"/>
                    <a:pt x="93" y="93"/>
                  </a:cubicBezTo>
                  <a:cubicBezTo>
                    <a:pt x="108" y="79"/>
                    <a:pt x="108" y="55"/>
                    <a:pt x="93" y="41"/>
                  </a:cubicBezTo>
                  <a:cubicBezTo>
                    <a:pt x="86" y="34"/>
                    <a:pt x="76" y="30"/>
                    <a:pt x="67" y="30"/>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45" name="Google Shape;345;p11"/>
            <p:cNvSpPr/>
            <p:nvPr/>
          </p:nvSpPr>
          <p:spPr>
            <a:xfrm>
              <a:off x="3330575" y="3063875"/>
              <a:ext cx="101600" cy="100013"/>
            </a:xfrm>
            <a:custGeom>
              <a:avLst/>
              <a:gdLst/>
              <a:ahLst/>
              <a:cxnLst/>
              <a:rect l="l" t="t" r="r" b="b"/>
              <a:pathLst>
                <a:path w="135" h="134" extrusionOk="0">
                  <a:moveTo>
                    <a:pt x="122" y="134"/>
                  </a:moveTo>
                  <a:cubicBezTo>
                    <a:pt x="119" y="134"/>
                    <a:pt x="116" y="133"/>
                    <a:pt x="113" y="130"/>
                  </a:cubicBezTo>
                  <a:cubicBezTo>
                    <a:pt x="5" y="22"/>
                    <a:pt x="5" y="22"/>
                    <a:pt x="5" y="22"/>
                  </a:cubicBezTo>
                  <a:cubicBezTo>
                    <a:pt x="0" y="17"/>
                    <a:pt x="0" y="10"/>
                    <a:pt x="5" y="5"/>
                  </a:cubicBezTo>
                  <a:cubicBezTo>
                    <a:pt x="10" y="0"/>
                    <a:pt x="17" y="0"/>
                    <a:pt x="22" y="5"/>
                  </a:cubicBezTo>
                  <a:cubicBezTo>
                    <a:pt x="130" y="113"/>
                    <a:pt x="130" y="113"/>
                    <a:pt x="130" y="113"/>
                  </a:cubicBezTo>
                  <a:cubicBezTo>
                    <a:pt x="135" y="118"/>
                    <a:pt x="135" y="126"/>
                    <a:pt x="130" y="130"/>
                  </a:cubicBezTo>
                  <a:cubicBezTo>
                    <a:pt x="128" y="133"/>
                    <a:pt x="125" y="134"/>
                    <a:pt x="122" y="134"/>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46" name="Google Shape;346;p11"/>
            <p:cNvSpPr/>
            <p:nvPr/>
          </p:nvSpPr>
          <p:spPr>
            <a:xfrm>
              <a:off x="3854450" y="3587750"/>
              <a:ext cx="101600" cy="100013"/>
            </a:xfrm>
            <a:custGeom>
              <a:avLst/>
              <a:gdLst/>
              <a:ahLst/>
              <a:cxnLst/>
              <a:rect l="l" t="t" r="r" b="b"/>
              <a:pathLst>
                <a:path w="135" h="134" extrusionOk="0">
                  <a:moveTo>
                    <a:pt x="121" y="134"/>
                  </a:moveTo>
                  <a:cubicBezTo>
                    <a:pt x="118" y="134"/>
                    <a:pt x="115" y="132"/>
                    <a:pt x="113" y="130"/>
                  </a:cubicBezTo>
                  <a:cubicBezTo>
                    <a:pt x="5" y="22"/>
                    <a:pt x="5" y="22"/>
                    <a:pt x="5" y="22"/>
                  </a:cubicBezTo>
                  <a:cubicBezTo>
                    <a:pt x="0" y="17"/>
                    <a:pt x="0" y="9"/>
                    <a:pt x="5" y="5"/>
                  </a:cubicBezTo>
                  <a:cubicBezTo>
                    <a:pt x="9" y="0"/>
                    <a:pt x="17" y="0"/>
                    <a:pt x="22" y="5"/>
                  </a:cubicBezTo>
                  <a:cubicBezTo>
                    <a:pt x="130" y="113"/>
                    <a:pt x="130" y="113"/>
                    <a:pt x="130" y="113"/>
                  </a:cubicBezTo>
                  <a:cubicBezTo>
                    <a:pt x="135" y="118"/>
                    <a:pt x="135" y="125"/>
                    <a:pt x="130" y="130"/>
                  </a:cubicBezTo>
                  <a:cubicBezTo>
                    <a:pt x="128" y="132"/>
                    <a:pt x="124" y="134"/>
                    <a:pt x="121" y="134"/>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47" name="Google Shape;347;p11"/>
            <p:cNvSpPr/>
            <p:nvPr/>
          </p:nvSpPr>
          <p:spPr>
            <a:xfrm>
              <a:off x="3330575" y="3587750"/>
              <a:ext cx="101600" cy="100013"/>
            </a:xfrm>
            <a:custGeom>
              <a:avLst/>
              <a:gdLst/>
              <a:ahLst/>
              <a:cxnLst/>
              <a:rect l="l" t="t" r="r" b="b"/>
              <a:pathLst>
                <a:path w="135" h="134" extrusionOk="0">
                  <a:moveTo>
                    <a:pt x="13" y="134"/>
                  </a:moveTo>
                  <a:cubicBezTo>
                    <a:pt x="10" y="134"/>
                    <a:pt x="7" y="132"/>
                    <a:pt x="5" y="130"/>
                  </a:cubicBezTo>
                  <a:cubicBezTo>
                    <a:pt x="0" y="125"/>
                    <a:pt x="0" y="118"/>
                    <a:pt x="5" y="113"/>
                  </a:cubicBezTo>
                  <a:cubicBezTo>
                    <a:pt x="113" y="5"/>
                    <a:pt x="113" y="5"/>
                    <a:pt x="113" y="5"/>
                  </a:cubicBezTo>
                  <a:cubicBezTo>
                    <a:pt x="118" y="0"/>
                    <a:pt x="125" y="0"/>
                    <a:pt x="130" y="5"/>
                  </a:cubicBezTo>
                  <a:cubicBezTo>
                    <a:pt x="135" y="9"/>
                    <a:pt x="135" y="17"/>
                    <a:pt x="130" y="22"/>
                  </a:cubicBezTo>
                  <a:cubicBezTo>
                    <a:pt x="22" y="130"/>
                    <a:pt x="22" y="130"/>
                    <a:pt x="22" y="130"/>
                  </a:cubicBezTo>
                  <a:cubicBezTo>
                    <a:pt x="19" y="132"/>
                    <a:pt x="16" y="134"/>
                    <a:pt x="13" y="134"/>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48" name="Google Shape;348;p11"/>
            <p:cNvSpPr/>
            <p:nvPr/>
          </p:nvSpPr>
          <p:spPr>
            <a:xfrm>
              <a:off x="3854450" y="3063875"/>
              <a:ext cx="101600" cy="100013"/>
            </a:xfrm>
            <a:custGeom>
              <a:avLst/>
              <a:gdLst/>
              <a:ahLst/>
              <a:cxnLst/>
              <a:rect l="l" t="t" r="r" b="b"/>
              <a:pathLst>
                <a:path w="135" h="134" extrusionOk="0">
                  <a:moveTo>
                    <a:pt x="13" y="134"/>
                  </a:moveTo>
                  <a:cubicBezTo>
                    <a:pt x="10" y="134"/>
                    <a:pt x="7" y="133"/>
                    <a:pt x="5" y="130"/>
                  </a:cubicBezTo>
                  <a:cubicBezTo>
                    <a:pt x="0" y="126"/>
                    <a:pt x="0" y="118"/>
                    <a:pt x="5" y="113"/>
                  </a:cubicBezTo>
                  <a:cubicBezTo>
                    <a:pt x="113" y="5"/>
                    <a:pt x="113" y="5"/>
                    <a:pt x="113" y="5"/>
                  </a:cubicBezTo>
                  <a:cubicBezTo>
                    <a:pt x="118" y="0"/>
                    <a:pt x="125" y="0"/>
                    <a:pt x="130" y="5"/>
                  </a:cubicBezTo>
                  <a:cubicBezTo>
                    <a:pt x="135" y="10"/>
                    <a:pt x="135" y="17"/>
                    <a:pt x="130" y="22"/>
                  </a:cubicBezTo>
                  <a:cubicBezTo>
                    <a:pt x="22" y="130"/>
                    <a:pt x="22" y="130"/>
                    <a:pt x="22" y="130"/>
                  </a:cubicBezTo>
                  <a:cubicBezTo>
                    <a:pt x="19" y="133"/>
                    <a:pt x="16" y="134"/>
                    <a:pt x="13" y="134"/>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grpSp>
      <p:sp>
        <p:nvSpPr>
          <p:cNvPr id="349" name="Google Shape;349;p11"/>
          <p:cNvSpPr txBox="1"/>
          <p:nvPr/>
        </p:nvSpPr>
        <p:spPr>
          <a:xfrm>
            <a:off x="4892884" y="4427122"/>
            <a:ext cx="111451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FFFFFF"/>
                </a:solidFill>
                <a:latin typeface="Calibri"/>
                <a:ea typeface="Calibri"/>
                <a:cs typeface="Calibri"/>
                <a:sym typeface="Calibri"/>
              </a:rPr>
              <a:t>Know-how</a:t>
            </a:r>
            <a:endParaRPr sz="1600" b="0" i="0" u="none" strike="noStrike" cap="none">
              <a:solidFill>
                <a:srgbClr val="000000"/>
              </a:solidFill>
              <a:latin typeface="Calibri"/>
              <a:ea typeface="Calibri"/>
              <a:cs typeface="Calibri"/>
              <a:sym typeface="Calibri"/>
            </a:endParaRPr>
          </a:p>
        </p:txBody>
      </p:sp>
      <p:grpSp>
        <p:nvGrpSpPr>
          <p:cNvPr id="350" name="Google Shape;350;p11"/>
          <p:cNvGrpSpPr/>
          <p:nvPr/>
        </p:nvGrpSpPr>
        <p:grpSpPr>
          <a:xfrm>
            <a:off x="5093835" y="3526345"/>
            <a:ext cx="712610" cy="668171"/>
            <a:chOff x="5137150" y="3044825"/>
            <a:chExt cx="712788" cy="668338"/>
          </a:xfrm>
        </p:grpSpPr>
        <p:sp>
          <p:nvSpPr>
            <p:cNvPr id="351" name="Google Shape;351;p11"/>
            <p:cNvSpPr/>
            <p:nvPr/>
          </p:nvSpPr>
          <p:spPr>
            <a:xfrm>
              <a:off x="5137150" y="3471863"/>
              <a:ext cx="238125" cy="236538"/>
            </a:xfrm>
            <a:custGeom>
              <a:avLst/>
              <a:gdLst/>
              <a:ahLst/>
              <a:cxnLst/>
              <a:rect l="l" t="t" r="r" b="b"/>
              <a:pathLst>
                <a:path w="311" h="310" extrusionOk="0">
                  <a:moveTo>
                    <a:pt x="156" y="310"/>
                  </a:moveTo>
                  <a:cubicBezTo>
                    <a:pt x="115" y="310"/>
                    <a:pt x="76" y="294"/>
                    <a:pt x="47" y="266"/>
                  </a:cubicBezTo>
                  <a:cubicBezTo>
                    <a:pt x="17" y="237"/>
                    <a:pt x="1" y="198"/>
                    <a:pt x="0" y="156"/>
                  </a:cubicBezTo>
                  <a:cubicBezTo>
                    <a:pt x="0" y="115"/>
                    <a:pt x="16" y="76"/>
                    <a:pt x="45" y="46"/>
                  </a:cubicBezTo>
                  <a:cubicBezTo>
                    <a:pt x="74" y="17"/>
                    <a:pt x="113" y="0"/>
                    <a:pt x="154" y="0"/>
                  </a:cubicBezTo>
                  <a:cubicBezTo>
                    <a:pt x="155" y="0"/>
                    <a:pt x="155" y="0"/>
                    <a:pt x="156" y="0"/>
                  </a:cubicBezTo>
                  <a:cubicBezTo>
                    <a:pt x="241" y="0"/>
                    <a:pt x="310" y="68"/>
                    <a:pt x="311" y="153"/>
                  </a:cubicBezTo>
                  <a:cubicBezTo>
                    <a:pt x="311" y="153"/>
                    <a:pt x="311" y="153"/>
                    <a:pt x="311" y="153"/>
                  </a:cubicBezTo>
                  <a:cubicBezTo>
                    <a:pt x="311" y="195"/>
                    <a:pt x="296" y="234"/>
                    <a:pt x="267" y="263"/>
                  </a:cubicBezTo>
                  <a:cubicBezTo>
                    <a:pt x="238" y="293"/>
                    <a:pt x="199" y="310"/>
                    <a:pt x="157" y="310"/>
                  </a:cubicBezTo>
                  <a:cubicBezTo>
                    <a:pt x="157" y="310"/>
                    <a:pt x="156" y="310"/>
                    <a:pt x="156" y="310"/>
                  </a:cubicBezTo>
                  <a:close/>
                  <a:moveTo>
                    <a:pt x="156" y="24"/>
                  </a:moveTo>
                  <a:cubicBezTo>
                    <a:pt x="155" y="24"/>
                    <a:pt x="155" y="24"/>
                    <a:pt x="154" y="24"/>
                  </a:cubicBezTo>
                  <a:cubicBezTo>
                    <a:pt x="119" y="24"/>
                    <a:pt x="87" y="38"/>
                    <a:pt x="62" y="63"/>
                  </a:cubicBezTo>
                  <a:cubicBezTo>
                    <a:pt x="37" y="88"/>
                    <a:pt x="24" y="121"/>
                    <a:pt x="24" y="156"/>
                  </a:cubicBezTo>
                  <a:cubicBezTo>
                    <a:pt x="25" y="191"/>
                    <a:pt x="39" y="224"/>
                    <a:pt x="64" y="249"/>
                  </a:cubicBezTo>
                  <a:cubicBezTo>
                    <a:pt x="89" y="273"/>
                    <a:pt x="122" y="286"/>
                    <a:pt x="157" y="286"/>
                  </a:cubicBezTo>
                  <a:cubicBezTo>
                    <a:pt x="192" y="286"/>
                    <a:pt x="225" y="272"/>
                    <a:pt x="249" y="247"/>
                  </a:cubicBezTo>
                  <a:cubicBezTo>
                    <a:pt x="274" y="222"/>
                    <a:pt x="287" y="189"/>
                    <a:pt x="287" y="153"/>
                  </a:cubicBezTo>
                  <a:cubicBezTo>
                    <a:pt x="287" y="153"/>
                    <a:pt x="287" y="153"/>
                    <a:pt x="287" y="153"/>
                  </a:cubicBezTo>
                  <a:cubicBezTo>
                    <a:pt x="286" y="82"/>
                    <a:pt x="227" y="24"/>
                    <a:pt x="156" y="24"/>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52" name="Google Shape;352;p11"/>
            <p:cNvSpPr/>
            <p:nvPr/>
          </p:nvSpPr>
          <p:spPr>
            <a:xfrm>
              <a:off x="5527675" y="3044825"/>
              <a:ext cx="223838" cy="123825"/>
            </a:xfrm>
            <a:custGeom>
              <a:avLst/>
              <a:gdLst/>
              <a:ahLst/>
              <a:cxnLst/>
              <a:rect l="l" t="t" r="r" b="b"/>
              <a:pathLst>
                <a:path w="292" h="164" extrusionOk="0">
                  <a:moveTo>
                    <a:pt x="13" y="164"/>
                  </a:moveTo>
                  <a:cubicBezTo>
                    <a:pt x="10" y="164"/>
                    <a:pt x="7" y="163"/>
                    <a:pt x="4" y="161"/>
                  </a:cubicBezTo>
                  <a:cubicBezTo>
                    <a:pt x="0" y="156"/>
                    <a:pt x="0" y="148"/>
                    <a:pt x="4" y="144"/>
                  </a:cubicBezTo>
                  <a:cubicBezTo>
                    <a:pt x="144" y="0"/>
                    <a:pt x="144" y="0"/>
                    <a:pt x="144" y="0"/>
                  </a:cubicBezTo>
                  <a:cubicBezTo>
                    <a:pt x="288" y="141"/>
                    <a:pt x="288" y="141"/>
                    <a:pt x="288" y="141"/>
                  </a:cubicBezTo>
                  <a:cubicBezTo>
                    <a:pt x="292" y="145"/>
                    <a:pt x="292" y="153"/>
                    <a:pt x="288" y="158"/>
                  </a:cubicBezTo>
                  <a:cubicBezTo>
                    <a:pt x="283" y="162"/>
                    <a:pt x="276" y="162"/>
                    <a:pt x="271" y="158"/>
                  </a:cubicBezTo>
                  <a:cubicBezTo>
                    <a:pt x="145" y="34"/>
                    <a:pt x="145" y="34"/>
                    <a:pt x="145" y="34"/>
                  </a:cubicBezTo>
                  <a:cubicBezTo>
                    <a:pt x="21" y="160"/>
                    <a:pt x="21" y="160"/>
                    <a:pt x="21" y="160"/>
                  </a:cubicBezTo>
                  <a:cubicBezTo>
                    <a:pt x="19" y="163"/>
                    <a:pt x="16" y="164"/>
                    <a:pt x="13" y="164"/>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53" name="Google Shape;353;p11"/>
            <p:cNvSpPr/>
            <p:nvPr/>
          </p:nvSpPr>
          <p:spPr>
            <a:xfrm>
              <a:off x="5348288" y="3048000"/>
              <a:ext cx="304800" cy="490538"/>
            </a:xfrm>
            <a:custGeom>
              <a:avLst/>
              <a:gdLst/>
              <a:ahLst/>
              <a:cxnLst/>
              <a:rect l="l" t="t" r="r" b="b"/>
              <a:pathLst>
                <a:path w="398" h="643" extrusionOk="0">
                  <a:moveTo>
                    <a:pt x="14" y="643"/>
                  </a:moveTo>
                  <a:cubicBezTo>
                    <a:pt x="10" y="643"/>
                    <a:pt x="6" y="640"/>
                    <a:pt x="3" y="636"/>
                  </a:cubicBezTo>
                  <a:cubicBezTo>
                    <a:pt x="0" y="630"/>
                    <a:pt x="3" y="623"/>
                    <a:pt x="9" y="620"/>
                  </a:cubicBezTo>
                  <a:cubicBezTo>
                    <a:pt x="349" y="444"/>
                    <a:pt x="382" y="224"/>
                    <a:pt x="368" y="13"/>
                  </a:cubicBezTo>
                  <a:cubicBezTo>
                    <a:pt x="367" y="7"/>
                    <a:pt x="372" y="1"/>
                    <a:pt x="379" y="0"/>
                  </a:cubicBezTo>
                  <a:cubicBezTo>
                    <a:pt x="385" y="0"/>
                    <a:pt x="391" y="5"/>
                    <a:pt x="392" y="12"/>
                  </a:cubicBezTo>
                  <a:cubicBezTo>
                    <a:pt x="398" y="105"/>
                    <a:pt x="398" y="227"/>
                    <a:pt x="341" y="345"/>
                  </a:cubicBezTo>
                  <a:cubicBezTo>
                    <a:pt x="284" y="462"/>
                    <a:pt x="179" y="559"/>
                    <a:pt x="20" y="641"/>
                  </a:cubicBezTo>
                  <a:cubicBezTo>
                    <a:pt x="18" y="642"/>
                    <a:pt x="16" y="643"/>
                    <a:pt x="14" y="643"/>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54" name="Google Shape;354;p11"/>
            <p:cNvSpPr/>
            <p:nvPr/>
          </p:nvSpPr>
          <p:spPr>
            <a:xfrm>
              <a:off x="5154613" y="3070225"/>
              <a:ext cx="204788" cy="204788"/>
            </a:xfrm>
            <a:custGeom>
              <a:avLst/>
              <a:gdLst/>
              <a:ahLst/>
              <a:cxnLst/>
              <a:rect l="l" t="t" r="r" b="b"/>
              <a:pathLst>
                <a:path w="129" h="129" extrusionOk="0">
                  <a:moveTo>
                    <a:pt x="129" y="129"/>
                  </a:moveTo>
                  <a:lnTo>
                    <a:pt x="0" y="129"/>
                  </a:lnTo>
                  <a:lnTo>
                    <a:pt x="0" y="0"/>
                  </a:lnTo>
                  <a:lnTo>
                    <a:pt x="129" y="0"/>
                  </a:lnTo>
                  <a:lnTo>
                    <a:pt x="129" y="129"/>
                  </a:lnTo>
                  <a:close/>
                  <a:moveTo>
                    <a:pt x="11" y="118"/>
                  </a:moveTo>
                  <a:lnTo>
                    <a:pt x="118" y="118"/>
                  </a:lnTo>
                  <a:lnTo>
                    <a:pt x="118" y="11"/>
                  </a:lnTo>
                  <a:lnTo>
                    <a:pt x="11" y="11"/>
                  </a:lnTo>
                  <a:lnTo>
                    <a:pt x="11" y="118"/>
                  </a:ln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55" name="Google Shape;355;p11"/>
            <p:cNvSpPr/>
            <p:nvPr/>
          </p:nvSpPr>
          <p:spPr>
            <a:xfrm>
              <a:off x="5541963" y="3475038"/>
              <a:ext cx="307975" cy="238125"/>
            </a:xfrm>
            <a:custGeom>
              <a:avLst/>
              <a:gdLst/>
              <a:ahLst/>
              <a:cxnLst/>
              <a:rect l="l" t="t" r="r" b="b"/>
              <a:pathLst>
                <a:path w="194" h="150" extrusionOk="0">
                  <a:moveTo>
                    <a:pt x="194" y="150"/>
                  </a:moveTo>
                  <a:lnTo>
                    <a:pt x="0" y="150"/>
                  </a:lnTo>
                  <a:lnTo>
                    <a:pt x="97" y="0"/>
                  </a:lnTo>
                  <a:lnTo>
                    <a:pt x="194" y="150"/>
                  </a:lnTo>
                  <a:close/>
                  <a:moveTo>
                    <a:pt x="21" y="138"/>
                  </a:moveTo>
                  <a:lnTo>
                    <a:pt x="173" y="138"/>
                  </a:lnTo>
                  <a:lnTo>
                    <a:pt x="97" y="21"/>
                  </a:lnTo>
                  <a:lnTo>
                    <a:pt x="21" y="138"/>
                  </a:ln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grpSp>
      <p:sp>
        <p:nvSpPr>
          <p:cNvPr id="356" name="Google Shape;356;p11"/>
          <p:cNvSpPr txBox="1"/>
          <p:nvPr/>
        </p:nvSpPr>
        <p:spPr>
          <a:xfrm>
            <a:off x="6428542" y="4427119"/>
            <a:ext cx="185422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FFFFFF"/>
                </a:solidFill>
                <a:latin typeface="Calibri"/>
                <a:ea typeface="Calibri"/>
                <a:cs typeface="Calibri"/>
                <a:sym typeface="Calibri"/>
              </a:rPr>
              <a:t>Master the journey</a:t>
            </a:r>
            <a:endParaRPr sz="1600" b="0" i="0" u="none" strike="noStrike" cap="none">
              <a:solidFill>
                <a:srgbClr val="000000"/>
              </a:solidFill>
              <a:latin typeface="Calibri"/>
              <a:ea typeface="Calibri"/>
              <a:cs typeface="Calibri"/>
              <a:sym typeface="Calibri"/>
            </a:endParaRPr>
          </a:p>
        </p:txBody>
      </p:sp>
      <p:grpSp>
        <p:nvGrpSpPr>
          <p:cNvPr id="357" name="Google Shape;357;p11"/>
          <p:cNvGrpSpPr/>
          <p:nvPr/>
        </p:nvGrpSpPr>
        <p:grpSpPr>
          <a:xfrm>
            <a:off x="6902535" y="3428741"/>
            <a:ext cx="906236" cy="745938"/>
            <a:chOff x="6759575" y="3000375"/>
            <a:chExt cx="906463" cy="746125"/>
          </a:xfrm>
        </p:grpSpPr>
        <p:sp>
          <p:nvSpPr>
            <p:cNvPr id="358" name="Google Shape;358;p11"/>
            <p:cNvSpPr/>
            <p:nvPr/>
          </p:nvSpPr>
          <p:spPr>
            <a:xfrm>
              <a:off x="7391400" y="3000375"/>
              <a:ext cx="274638" cy="358775"/>
            </a:xfrm>
            <a:custGeom>
              <a:avLst/>
              <a:gdLst/>
              <a:ahLst/>
              <a:cxnLst/>
              <a:rect l="l" t="t" r="r" b="b"/>
              <a:pathLst>
                <a:path w="364" h="476" extrusionOk="0">
                  <a:moveTo>
                    <a:pt x="182" y="476"/>
                  </a:moveTo>
                  <a:cubicBezTo>
                    <a:pt x="170" y="476"/>
                    <a:pt x="159" y="471"/>
                    <a:pt x="152" y="462"/>
                  </a:cubicBezTo>
                  <a:cubicBezTo>
                    <a:pt x="95" y="389"/>
                    <a:pt x="0" y="257"/>
                    <a:pt x="0" y="182"/>
                  </a:cubicBezTo>
                  <a:cubicBezTo>
                    <a:pt x="0" y="133"/>
                    <a:pt x="19" y="87"/>
                    <a:pt x="53" y="53"/>
                  </a:cubicBezTo>
                  <a:cubicBezTo>
                    <a:pt x="87" y="19"/>
                    <a:pt x="133" y="0"/>
                    <a:pt x="182" y="0"/>
                  </a:cubicBezTo>
                  <a:cubicBezTo>
                    <a:pt x="182" y="0"/>
                    <a:pt x="182" y="0"/>
                    <a:pt x="182" y="0"/>
                  </a:cubicBezTo>
                  <a:cubicBezTo>
                    <a:pt x="282" y="0"/>
                    <a:pt x="364" y="81"/>
                    <a:pt x="364" y="182"/>
                  </a:cubicBezTo>
                  <a:cubicBezTo>
                    <a:pt x="364" y="257"/>
                    <a:pt x="269" y="389"/>
                    <a:pt x="212" y="462"/>
                  </a:cubicBezTo>
                  <a:cubicBezTo>
                    <a:pt x="205" y="471"/>
                    <a:pt x="194" y="476"/>
                    <a:pt x="182" y="476"/>
                  </a:cubicBezTo>
                  <a:close/>
                  <a:moveTo>
                    <a:pt x="182" y="24"/>
                  </a:moveTo>
                  <a:cubicBezTo>
                    <a:pt x="140" y="24"/>
                    <a:pt x="100" y="40"/>
                    <a:pt x="70" y="70"/>
                  </a:cubicBezTo>
                  <a:cubicBezTo>
                    <a:pt x="40" y="100"/>
                    <a:pt x="24" y="140"/>
                    <a:pt x="24" y="182"/>
                  </a:cubicBezTo>
                  <a:cubicBezTo>
                    <a:pt x="24" y="254"/>
                    <a:pt x="136" y="403"/>
                    <a:pt x="171" y="447"/>
                  </a:cubicBezTo>
                  <a:cubicBezTo>
                    <a:pt x="174" y="450"/>
                    <a:pt x="178" y="452"/>
                    <a:pt x="182" y="452"/>
                  </a:cubicBezTo>
                  <a:cubicBezTo>
                    <a:pt x="186" y="452"/>
                    <a:pt x="190" y="450"/>
                    <a:pt x="193" y="447"/>
                  </a:cubicBezTo>
                  <a:cubicBezTo>
                    <a:pt x="285" y="329"/>
                    <a:pt x="340" y="230"/>
                    <a:pt x="340" y="182"/>
                  </a:cubicBezTo>
                  <a:cubicBezTo>
                    <a:pt x="340" y="95"/>
                    <a:pt x="269" y="24"/>
                    <a:pt x="182" y="24"/>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59" name="Google Shape;359;p11"/>
            <p:cNvSpPr/>
            <p:nvPr/>
          </p:nvSpPr>
          <p:spPr>
            <a:xfrm>
              <a:off x="7470775" y="3079750"/>
              <a:ext cx="114300" cy="115888"/>
            </a:xfrm>
            <a:custGeom>
              <a:avLst/>
              <a:gdLst/>
              <a:ahLst/>
              <a:cxnLst/>
              <a:rect l="l" t="t" r="r" b="b"/>
              <a:pathLst>
                <a:path w="152" h="152" extrusionOk="0">
                  <a:moveTo>
                    <a:pt x="76" y="152"/>
                  </a:moveTo>
                  <a:cubicBezTo>
                    <a:pt x="34" y="152"/>
                    <a:pt x="0" y="118"/>
                    <a:pt x="0" y="76"/>
                  </a:cubicBezTo>
                  <a:cubicBezTo>
                    <a:pt x="0" y="34"/>
                    <a:pt x="34" y="0"/>
                    <a:pt x="76" y="0"/>
                  </a:cubicBezTo>
                  <a:cubicBezTo>
                    <a:pt x="76" y="0"/>
                    <a:pt x="76" y="0"/>
                    <a:pt x="76" y="0"/>
                  </a:cubicBezTo>
                  <a:cubicBezTo>
                    <a:pt x="96" y="0"/>
                    <a:pt x="115" y="8"/>
                    <a:pt x="130" y="22"/>
                  </a:cubicBezTo>
                  <a:cubicBezTo>
                    <a:pt x="144" y="37"/>
                    <a:pt x="152" y="56"/>
                    <a:pt x="152" y="76"/>
                  </a:cubicBezTo>
                  <a:cubicBezTo>
                    <a:pt x="152" y="76"/>
                    <a:pt x="152" y="76"/>
                    <a:pt x="152" y="76"/>
                  </a:cubicBezTo>
                  <a:cubicBezTo>
                    <a:pt x="152" y="118"/>
                    <a:pt x="118" y="152"/>
                    <a:pt x="76" y="152"/>
                  </a:cubicBezTo>
                  <a:close/>
                  <a:moveTo>
                    <a:pt x="76" y="24"/>
                  </a:moveTo>
                  <a:cubicBezTo>
                    <a:pt x="76" y="24"/>
                    <a:pt x="76" y="24"/>
                    <a:pt x="76" y="24"/>
                  </a:cubicBezTo>
                  <a:cubicBezTo>
                    <a:pt x="47" y="24"/>
                    <a:pt x="24" y="47"/>
                    <a:pt x="24" y="76"/>
                  </a:cubicBezTo>
                  <a:cubicBezTo>
                    <a:pt x="24" y="104"/>
                    <a:pt x="47" y="128"/>
                    <a:pt x="76" y="128"/>
                  </a:cubicBezTo>
                  <a:cubicBezTo>
                    <a:pt x="104" y="128"/>
                    <a:pt x="128" y="104"/>
                    <a:pt x="128" y="76"/>
                  </a:cubicBezTo>
                  <a:cubicBezTo>
                    <a:pt x="128" y="76"/>
                    <a:pt x="128" y="76"/>
                    <a:pt x="128" y="76"/>
                  </a:cubicBezTo>
                  <a:cubicBezTo>
                    <a:pt x="128" y="62"/>
                    <a:pt x="122" y="49"/>
                    <a:pt x="113" y="39"/>
                  </a:cubicBezTo>
                  <a:cubicBezTo>
                    <a:pt x="103" y="29"/>
                    <a:pt x="90" y="24"/>
                    <a:pt x="76" y="24"/>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60" name="Google Shape;360;p11"/>
            <p:cNvSpPr/>
            <p:nvPr/>
          </p:nvSpPr>
          <p:spPr>
            <a:xfrm>
              <a:off x="6759575" y="3232150"/>
              <a:ext cx="361950" cy="514350"/>
            </a:xfrm>
            <a:custGeom>
              <a:avLst/>
              <a:gdLst/>
              <a:ahLst/>
              <a:cxnLst/>
              <a:rect l="l" t="t" r="r" b="b"/>
              <a:pathLst>
                <a:path w="480" h="681" extrusionOk="0">
                  <a:moveTo>
                    <a:pt x="240" y="681"/>
                  </a:moveTo>
                  <a:cubicBezTo>
                    <a:pt x="227" y="681"/>
                    <a:pt x="214" y="674"/>
                    <a:pt x="208" y="663"/>
                  </a:cubicBezTo>
                  <a:cubicBezTo>
                    <a:pt x="156" y="580"/>
                    <a:pt x="35" y="376"/>
                    <a:pt x="16" y="270"/>
                  </a:cubicBezTo>
                  <a:cubicBezTo>
                    <a:pt x="0" y="203"/>
                    <a:pt x="17" y="132"/>
                    <a:pt x="61" y="80"/>
                  </a:cubicBezTo>
                  <a:cubicBezTo>
                    <a:pt x="105" y="28"/>
                    <a:pt x="172" y="0"/>
                    <a:pt x="240" y="5"/>
                  </a:cubicBezTo>
                  <a:cubicBezTo>
                    <a:pt x="308" y="0"/>
                    <a:pt x="375" y="28"/>
                    <a:pt x="419" y="80"/>
                  </a:cubicBezTo>
                  <a:cubicBezTo>
                    <a:pt x="464" y="132"/>
                    <a:pt x="480" y="203"/>
                    <a:pt x="465" y="270"/>
                  </a:cubicBezTo>
                  <a:cubicBezTo>
                    <a:pt x="449" y="362"/>
                    <a:pt x="325" y="575"/>
                    <a:pt x="272" y="663"/>
                  </a:cubicBezTo>
                  <a:cubicBezTo>
                    <a:pt x="266" y="674"/>
                    <a:pt x="253" y="681"/>
                    <a:pt x="240" y="681"/>
                  </a:cubicBezTo>
                  <a:cubicBezTo>
                    <a:pt x="240" y="681"/>
                    <a:pt x="240" y="681"/>
                    <a:pt x="240" y="681"/>
                  </a:cubicBezTo>
                  <a:close/>
                  <a:moveTo>
                    <a:pt x="226" y="28"/>
                  </a:moveTo>
                  <a:cubicBezTo>
                    <a:pt x="170" y="28"/>
                    <a:pt x="116" y="53"/>
                    <a:pt x="80" y="96"/>
                  </a:cubicBezTo>
                  <a:cubicBezTo>
                    <a:pt x="40" y="142"/>
                    <a:pt x="25" y="205"/>
                    <a:pt x="39" y="264"/>
                  </a:cubicBezTo>
                  <a:cubicBezTo>
                    <a:pt x="39" y="265"/>
                    <a:pt x="39" y="265"/>
                    <a:pt x="39" y="265"/>
                  </a:cubicBezTo>
                  <a:cubicBezTo>
                    <a:pt x="58" y="368"/>
                    <a:pt x="178" y="569"/>
                    <a:pt x="228" y="650"/>
                  </a:cubicBezTo>
                  <a:cubicBezTo>
                    <a:pt x="231" y="655"/>
                    <a:pt x="235" y="657"/>
                    <a:pt x="240" y="657"/>
                  </a:cubicBezTo>
                  <a:cubicBezTo>
                    <a:pt x="240" y="657"/>
                    <a:pt x="240" y="657"/>
                    <a:pt x="240" y="657"/>
                  </a:cubicBezTo>
                  <a:cubicBezTo>
                    <a:pt x="245" y="657"/>
                    <a:pt x="249" y="655"/>
                    <a:pt x="252" y="650"/>
                  </a:cubicBezTo>
                  <a:cubicBezTo>
                    <a:pt x="304" y="564"/>
                    <a:pt x="426" y="353"/>
                    <a:pt x="441" y="265"/>
                  </a:cubicBezTo>
                  <a:cubicBezTo>
                    <a:pt x="441" y="264"/>
                    <a:pt x="441" y="264"/>
                    <a:pt x="441" y="264"/>
                  </a:cubicBezTo>
                  <a:cubicBezTo>
                    <a:pt x="455" y="205"/>
                    <a:pt x="440" y="142"/>
                    <a:pt x="401" y="96"/>
                  </a:cubicBezTo>
                  <a:cubicBezTo>
                    <a:pt x="362" y="49"/>
                    <a:pt x="302" y="24"/>
                    <a:pt x="241" y="29"/>
                  </a:cubicBezTo>
                  <a:cubicBezTo>
                    <a:pt x="240" y="29"/>
                    <a:pt x="240" y="29"/>
                    <a:pt x="240" y="29"/>
                  </a:cubicBezTo>
                  <a:cubicBezTo>
                    <a:pt x="239" y="29"/>
                    <a:pt x="239" y="29"/>
                    <a:pt x="239" y="29"/>
                  </a:cubicBezTo>
                  <a:cubicBezTo>
                    <a:pt x="235" y="28"/>
                    <a:pt x="230" y="28"/>
                    <a:pt x="226" y="28"/>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61" name="Google Shape;361;p11"/>
            <p:cNvSpPr/>
            <p:nvPr/>
          </p:nvSpPr>
          <p:spPr>
            <a:xfrm>
              <a:off x="6851650" y="3314700"/>
              <a:ext cx="171450" cy="165100"/>
            </a:xfrm>
            <a:custGeom>
              <a:avLst/>
              <a:gdLst/>
              <a:ahLst/>
              <a:cxnLst/>
              <a:rect l="l" t="t" r="r" b="b"/>
              <a:pathLst>
                <a:path w="228" h="219" extrusionOk="0">
                  <a:moveTo>
                    <a:pt x="118" y="219"/>
                  </a:moveTo>
                  <a:cubicBezTo>
                    <a:pt x="90" y="219"/>
                    <a:pt x="62" y="208"/>
                    <a:pt x="41" y="187"/>
                  </a:cubicBezTo>
                  <a:cubicBezTo>
                    <a:pt x="9" y="156"/>
                    <a:pt x="0" y="109"/>
                    <a:pt x="17" y="68"/>
                  </a:cubicBezTo>
                  <a:cubicBezTo>
                    <a:pt x="34" y="27"/>
                    <a:pt x="74" y="0"/>
                    <a:pt x="118" y="0"/>
                  </a:cubicBezTo>
                  <a:cubicBezTo>
                    <a:pt x="179" y="0"/>
                    <a:pt x="228" y="49"/>
                    <a:pt x="228" y="110"/>
                  </a:cubicBezTo>
                  <a:cubicBezTo>
                    <a:pt x="228" y="110"/>
                    <a:pt x="228" y="110"/>
                    <a:pt x="228" y="110"/>
                  </a:cubicBezTo>
                  <a:cubicBezTo>
                    <a:pt x="228" y="154"/>
                    <a:pt x="201" y="194"/>
                    <a:pt x="160" y="211"/>
                  </a:cubicBezTo>
                  <a:cubicBezTo>
                    <a:pt x="147" y="217"/>
                    <a:pt x="132" y="219"/>
                    <a:pt x="118" y="219"/>
                  </a:cubicBezTo>
                  <a:close/>
                  <a:moveTo>
                    <a:pt x="118" y="24"/>
                  </a:moveTo>
                  <a:cubicBezTo>
                    <a:pt x="84" y="24"/>
                    <a:pt x="53" y="45"/>
                    <a:pt x="39" y="77"/>
                  </a:cubicBezTo>
                  <a:cubicBezTo>
                    <a:pt x="26" y="109"/>
                    <a:pt x="33" y="146"/>
                    <a:pt x="58" y="170"/>
                  </a:cubicBezTo>
                  <a:cubicBezTo>
                    <a:pt x="82" y="195"/>
                    <a:pt x="119" y="202"/>
                    <a:pt x="151" y="189"/>
                  </a:cubicBezTo>
                  <a:cubicBezTo>
                    <a:pt x="183" y="175"/>
                    <a:pt x="204" y="144"/>
                    <a:pt x="204" y="110"/>
                  </a:cubicBezTo>
                  <a:cubicBezTo>
                    <a:pt x="204" y="110"/>
                    <a:pt x="204" y="110"/>
                    <a:pt x="204" y="110"/>
                  </a:cubicBezTo>
                  <a:cubicBezTo>
                    <a:pt x="204" y="63"/>
                    <a:pt x="165" y="24"/>
                    <a:pt x="118" y="24"/>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sp>
          <p:nvSpPr>
            <p:cNvPr id="362" name="Google Shape;362;p11"/>
            <p:cNvSpPr/>
            <p:nvPr/>
          </p:nvSpPr>
          <p:spPr>
            <a:xfrm>
              <a:off x="7046913" y="3411538"/>
              <a:ext cx="471488" cy="312738"/>
            </a:xfrm>
            <a:custGeom>
              <a:avLst/>
              <a:gdLst/>
              <a:ahLst/>
              <a:cxnLst/>
              <a:rect l="l" t="t" r="r" b="b"/>
              <a:pathLst>
                <a:path w="626" h="415" extrusionOk="0">
                  <a:moveTo>
                    <a:pt x="14" y="415"/>
                  </a:moveTo>
                  <a:cubicBezTo>
                    <a:pt x="10" y="415"/>
                    <a:pt x="6" y="414"/>
                    <a:pt x="4" y="410"/>
                  </a:cubicBezTo>
                  <a:cubicBezTo>
                    <a:pt x="0" y="405"/>
                    <a:pt x="2" y="397"/>
                    <a:pt x="7" y="393"/>
                  </a:cubicBezTo>
                  <a:cubicBezTo>
                    <a:pt x="605" y="3"/>
                    <a:pt x="605" y="3"/>
                    <a:pt x="605" y="3"/>
                  </a:cubicBezTo>
                  <a:cubicBezTo>
                    <a:pt x="611" y="0"/>
                    <a:pt x="618" y="1"/>
                    <a:pt x="622" y="7"/>
                  </a:cubicBezTo>
                  <a:cubicBezTo>
                    <a:pt x="626" y="13"/>
                    <a:pt x="624" y="20"/>
                    <a:pt x="618" y="24"/>
                  </a:cubicBezTo>
                  <a:cubicBezTo>
                    <a:pt x="21" y="414"/>
                    <a:pt x="21" y="414"/>
                    <a:pt x="21" y="414"/>
                  </a:cubicBezTo>
                  <a:cubicBezTo>
                    <a:pt x="19" y="415"/>
                    <a:pt x="16" y="415"/>
                    <a:pt x="14" y="415"/>
                  </a:cubicBezTo>
                  <a:close/>
                </a:path>
              </a:pathLst>
            </a:custGeom>
            <a:solidFill>
              <a:srgbClr val="E4116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614" b="0" i="0" u="none" strike="noStrike" cap="none">
                <a:solidFill>
                  <a:srgbClr val="000000"/>
                </a:solidFill>
                <a:latin typeface="Calibri"/>
                <a:ea typeface="Calibri"/>
                <a:cs typeface="Calibri"/>
                <a:sym typeface="Calibri"/>
              </a:endParaRPr>
            </a:p>
          </p:txBody>
        </p:sp>
      </p:grpSp>
      <p:sp>
        <p:nvSpPr>
          <p:cNvPr id="363" name="Google Shape;363;p11"/>
          <p:cNvSpPr txBox="1"/>
          <p:nvPr/>
        </p:nvSpPr>
        <p:spPr>
          <a:xfrm>
            <a:off x="1431343" y="1485606"/>
            <a:ext cx="3039752"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FFFFFF"/>
                </a:solidFill>
                <a:latin typeface="Calibri"/>
                <a:ea typeface="Calibri"/>
                <a:cs typeface="Calibri"/>
                <a:sym typeface="Calibri"/>
              </a:rPr>
              <a:t>TCS, the purpose-led transformation partner.</a:t>
            </a:r>
            <a:endParaRPr/>
          </a:p>
          <a:p>
            <a:pPr marL="0" marR="0" lvl="0" indent="0" algn="l" rtl="0">
              <a:spcBef>
                <a:spcPts val="0"/>
              </a:spcBef>
              <a:spcAft>
                <a:spcPts val="0"/>
              </a:spcAft>
              <a:buNone/>
            </a:pPr>
            <a:r>
              <a:rPr lang="en-US" sz="1600" b="0" i="0" u="none" strike="noStrike" cap="none">
                <a:solidFill>
                  <a:srgbClr val="FFFFFF"/>
                </a:solidFill>
                <a:latin typeface="Calibri"/>
                <a:ea typeface="Calibri"/>
                <a:cs typeface="Calibri"/>
                <a:sym typeface="Calibri"/>
              </a:rPr>
              <a:t>We use innovation and the power of collective knowledge to build on our shared beliefs.</a:t>
            </a:r>
            <a:endParaRPr/>
          </a:p>
        </p:txBody>
      </p:sp>
      <p:sp>
        <p:nvSpPr>
          <p:cNvPr id="364" name="Google Shape;364;p11"/>
          <p:cNvSpPr/>
          <p:nvPr/>
        </p:nvSpPr>
        <p:spPr>
          <a:xfrm>
            <a:off x="1365107" y="1573175"/>
            <a:ext cx="45719" cy="1129921"/>
          </a:xfrm>
          <a:prstGeom prst="roundRect">
            <a:avLst>
              <a:gd name="adj" fmla="val 50000"/>
            </a:avLst>
          </a:prstGeom>
          <a:solidFill>
            <a:srgbClr val="E41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14" b="0" i="0" u="none" strike="noStrike" cap="none">
              <a:solidFill>
                <a:srgbClr val="FF0000"/>
              </a:solidFill>
              <a:latin typeface="Calibri"/>
              <a:ea typeface="Calibri"/>
              <a:cs typeface="Calibri"/>
              <a:sym typeface="Calibri"/>
            </a:endParaRPr>
          </a:p>
        </p:txBody>
      </p:sp>
      <p:sp>
        <p:nvSpPr>
          <p:cNvPr id="365" name="Google Shape;365;p11"/>
          <p:cNvSpPr txBox="1"/>
          <p:nvPr/>
        </p:nvSpPr>
        <p:spPr>
          <a:xfrm>
            <a:off x="1296207" y="3019701"/>
            <a:ext cx="219127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FFFFFF"/>
                </a:solidFill>
                <a:latin typeface="Calibri"/>
                <a:ea typeface="Calibri"/>
                <a:cs typeface="Calibri"/>
                <a:sym typeface="Calibri"/>
              </a:rPr>
              <a:t>TCS commitment</a:t>
            </a:r>
            <a:endParaRPr sz="1600" b="0" i="0" u="none" strike="noStrike" cap="none">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13"/>
          <p:cNvPicPr preferRelativeResize="0"/>
          <p:nvPr/>
        </p:nvPicPr>
        <p:blipFill rotWithShape="1">
          <a:blip r:embed="rId3">
            <a:alphaModFix/>
          </a:blip>
          <a:srcRect l="3689" t="12284" b="940"/>
          <a:stretch/>
        </p:blipFill>
        <p:spPr>
          <a:xfrm>
            <a:off x="4398264" y="1354933"/>
            <a:ext cx="4745736" cy="3163094"/>
          </a:xfrm>
          <a:prstGeom prst="rect">
            <a:avLst/>
          </a:prstGeom>
          <a:noFill/>
          <a:ln>
            <a:noFill/>
          </a:ln>
        </p:spPr>
      </p:pic>
      <p:sp>
        <p:nvSpPr>
          <p:cNvPr id="429" name="Google Shape;429;p13"/>
          <p:cNvSpPr/>
          <p:nvPr/>
        </p:nvSpPr>
        <p:spPr>
          <a:xfrm>
            <a:off x="457036" y="1025164"/>
            <a:ext cx="3414091" cy="3412435"/>
          </a:xfrm>
          <a:prstGeom prst="ellipse">
            <a:avLst/>
          </a:prstGeom>
          <a:noFill/>
          <a:ln w="28575" cap="flat" cmpd="sng">
            <a:solidFill>
              <a:srgbClr val="E4116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b="0" i="0" u="none" strike="noStrike" cap="none">
              <a:solidFill>
                <a:schemeClr val="lt1"/>
              </a:solidFill>
              <a:latin typeface="Calibri"/>
              <a:ea typeface="Calibri"/>
              <a:cs typeface="Calibri"/>
              <a:sym typeface="Calibri"/>
            </a:endParaRPr>
          </a:p>
        </p:txBody>
      </p:sp>
      <p:sp>
        <p:nvSpPr>
          <p:cNvPr id="430" name="Google Shape;430;p13"/>
          <p:cNvSpPr/>
          <p:nvPr/>
        </p:nvSpPr>
        <p:spPr>
          <a:xfrm>
            <a:off x="1065803" y="2217017"/>
            <a:ext cx="2196552" cy="2196549"/>
          </a:xfrm>
          <a:prstGeom prst="ellipse">
            <a:avLst/>
          </a:prstGeom>
          <a:noFill/>
          <a:ln w="28575" cap="flat" cmpd="sng">
            <a:solidFill>
              <a:srgbClr val="F4F3F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b="0" i="0" u="none" strike="noStrike" cap="none">
              <a:solidFill>
                <a:schemeClr val="lt1"/>
              </a:solidFill>
              <a:latin typeface="Calibri"/>
              <a:ea typeface="Calibri"/>
              <a:cs typeface="Calibri"/>
              <a:sym typeface="Calibri"/>
            </a:endParaRPr>
          </a:p>
        </p:txBody>
      </p:sp>
      <p:sp>
        <p:nvSpPr>
          <p:cNvPr id="431" name="Google Shape;431;p13"/>
          <p:cNvSpPr txBox="1"/>
          <p:nvPr/>
        </p:nvSpPr>
        <p:spPr>
          <a:xfrm>
            <a:off x="1269966" y="2678853"/>
            <a:ext cx="172980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i="0" u="none" strike="noStrike" cap="none">
                <a:solidFill>
                  <a:srgbClr val="F4F3F9"/>
                </a:solidFill>
                <a:latin typeface="Calibri"/>
                <a:ea typeface="Calibri"/>
                <a:cs typeface="Calibri"/>
                <a:sym typeface="Calibri"/>
              </a:rPr>
              <a:t>Experience certainty</a:t>
            </a:r>
            <a:endParaRPr/>
          </a:p>
        </p:txBody>
      </p:sp>
      <p:sp>
        <p:nvSpPr>
          <p:cNvPr id="432" name="Google Shape;432;p13"/>
          <p:cNvSpPr txBox="1"/>
          <p:nvPr/>
        </p:nvSpPr>
        <p:spPr>
          <a:xfrm>
            <a:off x="1137857" y="1267012"/>
            <a:ext cx="1967946"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i="0" u="none" strike="noStrike" cap="none">
                <a:solidFill>
                  <a:srgbClr val="E41165"/>
                </a:solidFill>
                <a:latin typeface="Calibri"/>
                <a:ea typeface="Calibri"/>
                <a:cs typeface="Calibri"/>
                <a:sym typeface="Calibri"/>
              </a:rPr>
              <a:t>Building on belief</a:t>
            </a:r>
            <a:endParaRPr/>
          </a:p>
        </p:txBody>
      </p:sp>
      <p:sp>
        <p:nvSpPr>
          <p:cNvPr id="433" name="Google Shape;433;p13"/>
          <p:cNvSpPr txBox="1"/>
          <p:nvPr/>
        </p:nvSpPr>
        <p:spPr>
          <a:xfrm>
            <a:off x="559157" y="2078713"/>
            <a:ext cx="73012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chemeClr val="lt1"/>
                </a:solidFill>
                <a:latin typeface="Calibri"/>
                <a:ea typeface="Calibri"/>
                <a:cs typeface="Calibri"/>
                <a:sym typeface="Calibri"/>
              </a:rPr>
              <a:t>Strategic </a:t>
            </a:r>
            <a:br>
              <a:rPr lang="en-US" sz="1200" b="0" i="0" u="none" strike="noStrike" cap="none">
                <a:solidFill>
                  <a:schemeClr val="lt1"/>
                </a:solidFill>
                <a:latin typeface="Calibri"/>
                <a:ea typeface="Calibri"/>
                <a:cs typeface="Calibri"/>
                <a:sym typeface="Calibri"/>
              </a:rPr>
            </a:br>
            <a:r>
              <a:rPr lang="en-US" sz="1200" b="0" i="0" u="none" strike="noStrike" cap="none">
                <a:solidFill>
                  <a:schemeClr val="lt1"/>
                </a:solidFill>
                <a:latin typeface="Calibri"/>
                <a:ea typeface="Calibri"/>
                <a:cs typeface="Calibri"/>
                <a:sym typeface="Calibri"/>
              </a:rPr>
              <a:t>business </a:t>
            </a:r>
            <a:br>
              <a:rPr lang="en-US" sz="1200" b="0" i="0" u="none" strike="noStrike" cap="none">
                <a:solidFill>
                  <a:schemeClr val="lt1"/>
                </a:solidFill>
                <a:latin typeface="Calibri"/>
                <a:ea typeface="Calibri"/>
                <a:cs typeface="Calibri"/>
                <a:sym typeface="Calibri"/>
              </a:rPr>
            </a:br>
            <a:r>
              <a:rPr lang="en-US" sz="1200" b="0" i="0" u="none" strike="noStrike" cap="none">
                <a:solidFill>
                  <a:schemeClr val="lt1"/>
                </a:solidFill>
                <a:latin typeface="Calibri"/>
                <a:ea typeface="Calibri"/>
                <a:cs typeface="Calibri"/>
                <a:sym typeface="Calibri"/>
              </a:rPr>
              <a:t>partner</a:t>
            </a:r>
            <a:endParaRPr/>
          </a:p>
        </p:txBody>
      </p:sp>
      <p:sp>
        <p:nvSpPr>
          <p:cNvPr id="434" name="Google Shape;434;p13"/>
          <p:cNvSpPr txBox="1"/>
          <p:nvPr/>
        </p:nvSpPr>
        <p:spPr>
          <a:xfrm>
            <a:off x="1485733" y="1633206"/>
            <a:ext cx="126226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chemeClr val="lt1"/>
                </a:solidFill>
                <a:latin typeface="Calibri"/>
                <a:ea typeface="Calibri"/>
                <a:cs typeface="Calibri"/>
                <a:sym typeface="Calibri"/>
              </a:rPr>
              <a:t>Growth &amp; transformation</a:t>
            </a:r>
            <a:endParaRPr/>
          </a:p>
        </p:txBody>
      </p:sp>
      <p:sp>
        <p:nvSpPr>
          <p:cNvPr id="435" name="Google Shape;435;p13"/>
          <p:cNvSpPr txBox="1"/>
          <p:nvPr/>
        </p:nvSpPr>
        <p:spPr>
          <a:xfrm>
            <a:off x="2900472" y="2078712"/>
            <a:ext cx="895349"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chemeClr val="lt1"/>
                </a:solidFill>
                <a:latin typeface="Calibri"/>
                <a:ea typeface="Calibri"/>
                <a:cs typeface="Calibri"/>
                <a:sym typeface="Calibri"/>
              </a:rPr>
              <a:t>Innovation &amp; creativity</a:t>
            </a:r>
            <a:endParaRPr/>
          </a:p>
        </p:txBody>
      </p:sp>
      <p:sp>
        <p:nvSpPr>
          <p:cNvPr id="436" name="Google Shape;436;p13"/>
          <p:cNvSpPr txBox="1"/>
          <p:nvPr/>
        </p:nvSpPr>
        <p:spPr>
          <a:xfrm>
            <a:off x="889355" y="3125897"/>
            <a:ext cx="119270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F4F3F9"/>
                </a:solidFill>
                <a:latin typeface="Calibri"/>
                <a:ea typeface="Calibri"/>
                <a:cs typeface="Calibri"/>
                <a:sym typeface="Calibri"/>
              </a:rPr>
              <a:t>Customer centric</a:t>
            </a:r>
            <a:endParaRPr/>
          </a:p>
        </p:txBody>
      </p:sp>
      <p:sp>
        <p:nvSpPr>
          <p:cNvPr id="437" name="Google Shape;437;p13"/>
          <p:cNvSpPr txBox="1"/>
          <p:nvPr/>
        </p:nvSpPr>
        <p:spPr>
          <a:xfrm>
            <a:off x="1532909" y="3669543"/>
            <a:ext cx="119270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F4F3F9"/>
                </a:solidFill>
                <a:latin typeface="Calibri"/>
                <a:ea typeface="Calibri"/>
                <a:cs typeface="Calibri"/>
                <a:sym typeface="Calibri"/>
              </a:rPr>
              <a:t>Delivery excellence</a:t>
            </a:r>
            <a:endParaRPr/>
          </a:p>
        </p:txBody>
      </p:sp>
      <p:sp>
        <p:nvSpPr>
          <p:cNvPr id="438" name="Google Shape;438;p13"/>
          <p:cNvSpPr txBox="1"/>
          <p:nvPr/>
        </p:nvSpPr>
        <p:spPr>
          <a:xfrm>
            <a:off x="2176481" y="3126461"/>
            <a:ext cx="119270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F4F3F9"/>
                </a:solidFill>
                <a:latin typeface="Calibri"/>
                <a:ea typeface="Calibri"/>
                <a:cs typeface="Calibri"/>
                <a:sym typeface="Calibri"/>
              </a:rPr>
              <a:t>Technology expert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17"/>
          <p:cNvSpPr txBox="1">
            <a:spLocks noGrp="1"/>
          </p:cNvSpPr>
          <p:nvPr>
            <p:ph type="title"/>
          </p:nvPr>
        </p:nvSpPr>
        <p:spPr>
          <a:xfrm>
            <a:off x="192992" y="107915"/>
            <a:ext cx="7886195" cy="5530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100"/>
              <a:buFont typeface="Calibri"/>
              <a:buNone/>
            </a:pPr>
            <a:r>
              <a:rPr lang="en-US" dirty="0">
                <a:solidFill>
                  <a:schemeClr val="lt1"/>
                </a:solidFill>
              </a:rPr>
              <a:t>Difference?</a:t>
            </a:r>
            <a:endParaRPr dirty="0"/>
          </a:p>
        </p:txBody>
      </p:sp>
      <p:sp>
        <p:nvSpPr>
          <p:cNvPr id="525" name="Google Shape;525;p17"/>
          <p:cNvSpPr txBox="1">
            <a:spLocks noGrp="1"/>
          </p:cNvSpPr>
          <p:nvPr>
            <p:ph type="body" idx="1"/>
          </p:nvPr>
        </p:nvSpPr>
        <p:spPr>
          <a:xfrm>
            <a:off x="285916" y="839933"/>
            <a:ext cx="6411936" cy="3263034"/>
          </a:xfrm>
          <a:prstGeom prst="rect">
            <a:avLst/>
          </a:prstGeom>
          <a:noFill/>
          <a:ln>
            <a:noFill/>
          </a:ln>
        </p:spPr>
        <p:txBody>
          <a:bodyPr spcFirstLastPara="1" wrap="square" lIns="0" tIns="45700" rIns="0" bIns="45700" anchor="t" anchorCtr="0">
            <a:normAutofit/>
          </a:bodyPr>
          <a:lstStyle/>
          <a:p>
            <a:pPr marL="231764" marR="2310" lvl="0" indent="-228587" algn="l" rtl="0">
              <a:lnSpc>
                <a:spcPct val="90000"/>
              </a:lnSpc>
              <a:spcBef>
                <a:spcPts val="0"/>
              </a:spcBef>
              <a:spcAft>
                <a:spcPts val="0"/>
              </a:spcAft>
              <a:buSzPts val="1600"/>
              <a:buChar char="•"/>
            </a:pPr>
            <a:r>
              <a:rPr lang="en-US" sz="1600" dirty="0"/>
              <a:t>As the world conducts its business under lockdown, the question on everybody’s mind – beyond immediate </a:t>
            </a:r>
            <a:endParaRPr dirty="0"/>
          </a:p>
          <a:p>
            <a:pPr marL="231764" marR="2310" lvl="0" indent="-228587" algn="l" rtl="0">
              <a:lnSpc>
                <a:spcPct val="90000"/>
              </a:lnSpc>
              <a:spcBef>
                <a:spcPts val="1100"/>
              </a:spcBef>
              <a:spcAft>
                <a:spcPts val="0"/>
              </a:spcAft>
              <a:buSzPts val="1600"/>
              <a:buChar char="•"/>
            </a:pPr>
            <a:r>
              <a:rPr lang="en-US" sz="1600" dirty="0"/>
              <a:t>What does this mean for enterprises in the Business 4.0 world?</a:t>
            </a:r>
            <a:endParaRPr dirty="0"/>
          </a:p>
          <a:p>
            <a:pPr marL="457178" marR="2310" lvl="0" indent="-223826" algn="l" rtl="0">
              <a:lnSpc>
                <a:spcPct val="90000"/>
              </a:lnSpc>
              <a:spcBef>
                <a:spcPts val="500"/>
              </a:spcBef>
              <a:spcAft>
                <a:spcPts val="0"/>
              </a:spcAft>
              <a:buSzPts val="1600"/>
              <a:buFont typeface="Noto Sans Symbols"/>
              <a:buChar char="−"/>
            </a:pPr>
            <a:r>
              <a:rPr lang="en-US" sz="1600" dirty="0"/>
              <a:t>In the Business 4.0 era, organizations build upon their strong digital technology foundations to </a:t>
            </a:r>
            <a:endParaRPr dirty="0"/>
          </a:p>
          <a:p>
            <a:pPr marL="457178" marR="2310" lvl="0" indent="-223826" algn="l" rtl="0">
              <a:lnSpc>
                <a:spcPct val="90000"/>
              </a:lnSpc>
              <a:spcBef>
                <a:spcPts val="500"/>
              </a:spcBef>
              <a:spcAft>
                <a:spcPts val="0"/>
              </a:spcAft>
              <a:buSzPts val="1600"/>
              <a:buFont typeface="Noto Sans Symbols"/>
              <a:buChar char="−"/>
            </a:pPr>
            <a:r>
              <a:rPr lang="en-US" sz="1600" dirty="0"/>
              <a:t>Enterprises need to focus on the more urgent imperatives of ensuring</a:t>
            </a:r>
            <a:endParaRPr sz="1600" dirty="0"/>
          </a:p>
        </p:txBody>
      </p:sp>
      <p:sp>
        <p:nvSpPr>
          <p:cNvPr id="526" name="Google Shape;526;p17"/>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p>
            <a:pPr marL="0" lvl="0" indent="0" algn="l" rtl="0">
              <a:spcBef>
                <a:spcPts val="0"/>
              </a:spcBef>
              <a:spcAft>
                <a:spcPts val="0"/>
              </a:spcAft>
              <a:buNone/>
            </a:pPr>
            <a:r>
              <a:rPr lang="en-US"/>
              <a:t>TCS confidential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9"/>
          <p:cNvSpPr txBox="1">
            <a:spLocks noGrp="1"/>
          </p:cNvSpPr>
          <p:nvPr>
            <p:ph type="title"/>
          </p:nvPr>
        </p:nvSpPr>
        <p:spPr>
          <a:xfrm>
            <a:off x="192992" y="107915"/>
            <a:ext cx="7886195" cy="5530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100"/>
              <a:buFont typeface="Calibri"/>
              <a:buNone/>
            </a:pPr>
            <a:r>
              <a:rPr lang="en-US">
                <a:solidFill>
                  <a:schemeClr val="lt1"/>
                </a:solidFill>
              </a:rPr>
              <a:t>Slide title</a:t>
            </a:r>
            <a:endParaRPr/>
          </a:p>
        </p:txBody>
      </p:sp>
      <p:sp>
        <p:nvSpPr>
          <p:cNvPr id="541" name="Google Shape;541;p19"/>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p>
            <a:pPr marL="0" lvl="0" indent="0" algn="l" rtl="0">
              <a:spcBef>
                <a:spcPts val="0"/>
              </a:spcBef>
              <a:spcAft>
                <a:spcPts val="0"/>
              </a:spcAft>
              <a:buNone/>
            </a:pPr>
            <a:r>
              <a:rPr lang="en-US"/>
              <a:t>TCS confidential</a:t>
            </a:r>
            <a:endParaRPr/>
          </a:p>
        </p:txBody>
      </p:sp>
      <p:sp>
        <p:nvSpPr>
          <p:cNvPr id="542" name="Google Shape;542;p19"/>
          <p:cNvSpPr txBox="1"/>
          <p:nvPr/>
        </p:nvSpPr>
        <p:spPr>
          <a:xfrm>
            <a:off x="5410200" y="799762"/>
            <a:ext cx="3543300" cy="1323439"/>
          </a:xfrm>
          <a:prstGeom prst="rect">
            <a:avLst/>
          </a:prstGeom>
          <a:noFill/>
          <a:ln>
            <a:noFill/>
          </a:ln>
        </p:spPr>
        <p:txBody>
          <a:bodyPr spcFirstLastPara="1" wrap="square" lIns="91425" tIns="45700" rIns="91425" bIns="45700" anchor="t" anchorCtr="0">
            <a:spAutoFit/>
          </a:bodyPr>
          <a:lstStyle/>
          <a:p>
            <a:pPr marL="228588" marR="0" lvl="0" indent="-228588" algn="l" rtl="0">
              <a:spcBef>
                <a:spcPts val="0"/>
              </a:spcBef>
              <a:spcAft>
                <a:spcPts val="0"/>
              </a:spcAft>
              <a:buClr>
                <a:srgbClr val="E41165"/>
              </a:buClr>
              <a:buSzPts val="1600"/>
              <a:buFont typeface="Arial"/>
              <a:buChar char="•"/>
            </a:pPr>
            <a:r>
              <a:rPr lang="en-US" sz="1600">
                <a:solidFill>
                  <a:schemeClr val="lt1"/>
                </a:solidFill>
                <a:latin typeface="Calibri"/>
                <a:ea typeface="Calibri"/>
                <a:cs typeface="Calibri"/>
                <a:sym typeface="Calibri"/>
              </a:rPr>
              <a:t>What does this mean for enterprises in the Business 4.0 world?</a:t>
            </a:r>
            <a:endParaRPr/>
          </a:p>
          <a:p>
            <a:pPr marL="228588" marR="0" lvl="0" indent="-126988" algn="l" rtl="0">
              <a:spcBef>
                <a:spcPts val="0"/>
              </a:spcBef>
              <a:spcAft>
                <a:spcPts val="0"/>
              </a:spcAft>
              <a:buClr>
                <a:srgbClr val="E41165"/>
              </a:buClr>
              <a:buSzPts val="1600"/>
              <a:buFont typeface="Arial"/>
              <a:buNone/>
            </a:pPr>
            <a:endParaRPr sz="1600">
              <a:solidFill>
                <a:schemeClr val="lt1"/>
              </a:solidFill>
              <a:latin typeface="Calibri"/>
              <a:ea typeface="Calibri"/>
              <a:cs typeface="Calibri"/>
              <a:sym typeface="Calibri"/>
            </a:endParaRPr>
          </a:p>
          <a:p>
            <a:pPr marL="228588" marR="0" lvl="0" indent="-228588" algn="l" rtl="0">
              <a:spcBef>
                <a:spcPts val="0"/>
              </a:spcBef>
              <a:spcAft>
                <a:spcPts val="0"/>
              </a:spcAft>
              <a:buClr>
                <a:srgbClr val="E41165"/>
              </a:buClr>
              <a:buSzPts val="1600"/>
              <a:buFont typeface="Arial"/>
              <a:buChar char="•"/>
            </a:pPr>
            <a:r>
              <a:rPr lang="en-US" sz="1600">
                <a:solidFill>
                  <a:schemeClr val="lt1"/>
                </a:solidFill>
                <a:latin typeface="Calibri"/>
                <a:ea typeface="Calibri"/>
                <a:cs typeface="Calibri"/>
                <a:sym typeface="Calibri"/>
              </a:rPr>
              <a:t>In the Business 4.0 era, organizations build upon their strong digital</a:t>
            </a:r>
            <a:endParaRPr/>
          </a:p>
        </p:txBody>
      </p:sp>
      <p:sp>
        <p:nvSpPr>
          <p:cNvPr id="543" name="Google Shape;543;p19"/>
          <p:cNvSpPr txBox="1"/>
          <p:nvPr/>
        </p:nvSpPr>
        <p:spPr>
          <a:xfrm>
            <a:off x="292834" y="3645025"/>
            <a:ext cx="7324954"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a:solidFill>
                  <a:schemeClr val="lt1"/>
                </a:solidFill>
                <a:latin typeface="Calibri"/>
                <a:ea typeface="Calibri"/>
                <a:cs typeface="Calibri"/>
                <a:sym typeface="Calibri"/>
              </a:rPr>
              <a:t>We believe we are responsible to every life we touch</a:t>
            </a:r>
            <a:endParaRPr/>
          </a:p>
        </p:txBody>
      </p:sp>
      <p:pic>
        <p:nvPicPr>
          <p:cNvPr id="544" name="Google Shape;544;p19"/>
          <p:cNvPicPr preferRelativeResize="0"/>
          <p:nvPr/>
        </p:nvPicPr>
        <p:blipFill rotWithShape="1">
          <a:blip r:embed="rId3">
            <a:alphaModFix/>
          </a:blip>
          <a:srcRect/>
          <a:stretch/>
        </p:blipFill>
        <p:spPr>
          <a:xfrm>
            <a:off x="292834" y="841422"/>
            <a:ext cx="4957913" cy="2475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22"/>
          <p:cNvSpPr txBox="1">
            <a:spLocks noGrp="1"/>
          </p:cNvSpPr>
          <p:nvPr>
            <p:ph type="title"/>
          </p:nvPr>
        </p:nvSpPr>
        <p:spPr>
          <a:xfrm>
            <a:off x="192992" y="107915"/>
            <a:ext cx="7886195" cy="5530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E41165"/>
              </a:buClr>
              <a:buSzPts val="2100"/>
              <a:buFont typeface="Calibri"/>
              <a:buNone/>
            </a:pPr>
            <a:r>
              <a:rPr lang="en-US"/>
              <a:t>Please add slide title here</a:t>
            </a:r>
            <a:endParaRPr/>
          </a:p>
        </p:txBody>
      </p:sp>
      <p:sp>
        <p:nvSpPr>
          <p:cNvPr id="560" name="Google Shape;560;p22"/>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p>
            <a:pPr marL="0" lvl="0" indent="0" algn="l" rtl="0">
              <a:spcBef>
                <a:spcPts val="0"/>
              </a:spcBef>
              <a:spcAft>
                <a:spcPts val="0"/>
              </a:spcAft>
              <a:buNone/>
            </a:pPr>
            <a:r>
              <a:rPr lang="en-US"/>
              <a:t>TCS confidential</a:t>
            </a:r>
            <a:endParaRPr/>
          </a:p>
        </p:txBody>
      </p:sp>
      <p:sp>
        <p:nvSpPr>
          <p:cNvPr id="561" name="Google Shape;561;p22"/>
          <p:cNvSpPr txBox="1"/>
          <p:nvPr/>
        </p:nvSpPr>
        <p:spPr>
          <a:xfrm>
            <a:off x="289745" y="609007"/>
            <a:ext cx="4045275"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Average household spend distribution</a:t>
            </a:r>
            <a:endParaRPr/>
          </a:p>
        </p:txBody>
      </p:sp>
      <p:grpSp>
        <p:nvGrpSpPr>
          <p:cNvPr id="562" name="Google Shape;562;p22"/>
          <p:cNvGrpSpPr/>
          <p:nvPr/>
        </p:nvGrpSpPr>
        <p:grpSpPr>
          <a:xfrm>
            <a:off x="6004489" y="525418"/>
            <a:ext cx="2725380" cy="968246"/>
            <a:chOff x="6395983" y="2117025"/>
            <a:chExt cx="2725380" cy="968246"/>
          </a:xfrm>
        </p:grpSpPr>
        <p:sp>
          <p:nvSpPr>
            <p:cNvPr id="563" name="Google Shape;563;p22"/>
            <p:cNvSpPr/>
            <p:nvPr/>
          </p:nvSpPr>
          <p:spPr>
            <a:xfrm>
              <a:off x="6700783" y="2700025"/>
              <a:ext cx="2420580" cy="313801"/>
            </a:xfrm>
            <a:prstGeom prst="rect">
              <a:avLst/>
            </a:prstGeom>
            <a:solidFill>
              <a:srgbClr val="D8D8D8"/>
            </a:solidFill>
            <a:ln>
              <a:noFill/>
            </a:ln>
          </p:spPr>
          <p:txBody>
            <a:bodyPr spcFirstLastPara="1" wrap="square" lIns="91425" tIns="45700" rIns="91425" bIns="45700" anchor="ctr" anchorCtr="0">
              <a:noAutofit/>
            </a:bodyPr>
            <a:lstStyle/>
            <a:p>
              <a:pPr marL="114294" marR="0" lvl="0" indent="0" algn="l" rtl="0">
                <a:spcBef>
                  <a:spcPts val="0"/>
                </a:spcBef>
                <a:spcAft>
                  <a:spcPts val="0"/>
                </a:spcAft>
                <a:buNone/>
              </a:pPr>
              <a:r>
                <a:rPr lang="en-US" sz="1200" b="1">
                  <a:solidFill>
                    <a:srgbClr val="E41165"/>
                  </a:solidFill>
                  <a:latin typeface="Calibri"/>
                  <a:ea typeface="Calibri"/>
                  <a:cs typeface="Calibri"/>
                  <a:sym typeface="Calibri"/>
                </a:rPr>
                <a:t>Potential to increase it by 4%</a:t>
              </a:r>
              <a:endParaRPr/>
            </a:p>
          </p:txBody>
        </p:sp>
        <p:sp>
          <p:nvSpPr>
            <p:cNvPr id="564" name="Google Shape;564;p22"/>
            <p:cNvSpPr/>
            <p:nvPr/>
          </p:nvSpPr>
          <p:spPr>
            <a:xfrm rot="5400000">
              <a:off x="6364487" y="2660075"/>
              <a:ext cx="456692" cy="393700"/>
            </a:xfrm>
            <a:prstGeom prst="hexagon">
              <a:avLst>
                <a:gd name="adj" fmla="val 26852"/>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p:cNvSpPr txBox="1"/>
            <p:nvPr/>
          </p:nvSpPr>
          <p:spPr>
            <a:xfrm>
              <a:off x="6459158" y="2701875"/>
              <a:ext cx="267327" cy="3100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2</a:t>
              </a:r>
              <a:endParaRPr/>
            </a:p>
          </p:txBody>
        </p:sp>
        <p:sp>
          <p:nvSpPr>
            <p:cNvPr id="566" name="Google Shape;566;p22"/>
            <p:cNvSpPr/>
            <p:nvPr/>
          </p:nvSpPr>
          <p:spPr>
            <a:xfrm>
              <a:off x="6700783" y="2188471"/>
              <a:ext cx="2420580" cy="313801"/>
            </a:xfrm>
            <a:prstGeom prst="rect">
              <a:avLst/>
            </a:prstGeom>
            <a:solidFill>
              <a:srgbClr val="D8D8D8"/>
            </a:solidFill>
            <a:ln>
              <a:noFill/>
            </a:ln>
          </p:spPr>
          <p:txBody>
            <a:bodyPr spcFirstLastPara="1" wrap="square" lIns="91425" tIns="45700" rIns="91425" bIns="45700" anchor="ctr" anchorCtr="0">
              <a:noAutofit/>
            </a:bodyPr>
            <a:lstStyle/>
            <a:p>
              <a:pPr marL="114294" marR="0" lvl="0" indent="0" algn="l" rtl="0">
                <a:spcBef>
                  <a:spcPts val="0"/>
                </a:spcBef>
                <a:spcAft>
                  <a:spcPts val="0"/>
                </a:spcAft>
                <a:buNone/>
              </a:pPr>
              <a:r>
                <a:rPr lang="en-US" sz="1200" b="1">
                  <a:solidFill>
                    <a:srgbClr val="E41165"/>
                  </a:solidFill>
                  <a:latin typeface="Calibri"/>
                  <a:ea typeface="Calibri"/>
                  <a:cs typeface="Calibri"/>
                  <a:sym typeface="Calibri"/>
                </a:rPr>
                <a:t>Spend on Education is 10% today </a:t>
              </a:r>
              <a:endParaRPr/>
            </a:p>
          </p:txBody>
        </p:sp>
        <p:sp>
          <p:nvSpPr>
            <p:cNvPr id="567" name="Google Shape;567;p22"/>
            <p:cNvSpPr/>
            <p:nvPr/>
          </p:nvSpPr>
          <p:spPr>
            <a:xfrm rot="5400000">
              <a:off x="6364487" y="2148521"/>
              <a:ext cx="456692" cy="393700"/>
            </a:xfrm>
            <a:prstGeom prst="hexagon">
              <a:avLst>
                <a:gd name="adj" fmla="val 26852"/>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txBox="1"/>
            <p:nvPr/>
          </p:nvSpPr>
          <p:spPr>
            <a:xfrm>
              <a:off x="6459158" y="2190300"/>
              <a:ext cx="267327" cy="3100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1</a:t>
              </a:r>
              <a:endParaRPr/>
            </a:p>
          </p:txBody>
        </p:sp>
      </p:grpSp>
      <p:sp>
        <p:nvSpPr>
          <p:cNvPr id="569" name="Google Shape;569;p22"/>
          <p:cNvSpPr/>
          <p:nvPr/>
        </p:nvSpPr>
        <p:spPr>
          <a:xfrm rot="10800000">
            <a:off x="1779374" y="3912607"/>
            <a:ext cx="2384854" cy="338117"/>
          </a:xfrm>
          <a:custGeom>
            <a:avLst/>
            <a:gdLst/>
            <a:ahLst/>
            <a:cxnLst/>
            <a:rect l="l" t="t" r="r" b="b"/>
            <a:pathLst>
              <a:path w="1511559" h="304800" extrusionOk="0">
                <a:moveTo>
                  <a:pt x="0" y="304800"/>
                </a:moveTo>
                <a:lnTo>
                  <a:pt x="0" y="0"/>
                </a:lnTo>
                <a:lnTo>
                  <a:pt x="1511559" y="0"/>
                </a:lnTo>
              </a:path>
            </a:pathLst>
          </a:custGeom>
          <a:noFill/>
          <a:ln w="9525" cap="flat" cmpd="sng">
            <a:solidFill>
              <a:schemeClr val="dk1"/>
            </a:solidFill>
            <a:prstDash val="solid"/>
            <a:miter lim="800000"/>
            <a:headEnd type="none" w="sm" len="sm"/>
            <a:tailEnd type="oval"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18">
              <a:solidFill>
                <a:schemeClr val="lt1"/>
              </a:solidFill>
              <a:latin typeface="Calibri"/>
              <a:ea typeface="Calibri"/>
              <a:cs typeface="Calibri"/>
              <a:sym typeface="Calibri"/>
            </a:endParaRPr>
          </a:p>
        </p:txBody>
      </p:sp>
      <p:sp>
        <p:nvSpPr>
          <p:cNvPr id="570" name="Google Shape;570;p22"/>
          <p:cNvSpPr/>
          <p:nvPr/>
        </p:nvSpPr>
        <p:spPr>
          <a:xfrm rot="10800000">
            <a:off x="883769" y="1220972"/>
            <a:ext cx="2251788" cy="0"/>
          </a:xfrm>
          <a:custGeom>
            <a:avLst/>
            <a:gdLst/>
            <a:ahLst/>
            <a:cxnLst/>
            <a:rect l="l" t="t" r="r" b="b"/>
            <a:pathLst>
              <a:path w="1511559" h="120000" extrusionOk="0">
                <a:moveTo>
                  <a:pt x="0" y="0"/>
                </a:moveTo>
                <a:lnTo>
                  <a:pt x="1511559" y="0"/>
                </a:lnTo>
              </a:path>
            </a:pathLst>
          </a:custGeom>
          <a:noFill/>
          <a:ln w="9525" cap="flat" cmpd="sng">
            <a:solidFill>
              <a:schemeClr val="dk1"/>
            </a:solidFill>
            <a:prstDash val="solid"/>
            <a:miter lim="800000"/>
            <a:headEnd type="none" w="sm" len="sm"/>
            <a:tailEnd type="oval"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18">
              <a:solidFill>
                <a:schemeClr val="lt1"/>
              </a:solidFill>
              <a:latin typeface="Calibri"/>
              <a:ea typeface="Calibri"/>
              <a:cs typeface="Calibri"/>
              <a:sym typeface="Calibri"/>
            </a:endParaRPr>
          </a:p>
        </p:txBody>
      </p:sp>
      <p:sp>
        <p:nvSpPr>
          <p:cNvPr id="571" name="Google Shape;571;p22"/>
          <p:cNvSpPr/>
          <p:nvPr/>
        </p:nvSpPr>
        <p:spPr>
          <a:xfrm rot="10800000">
            <a:off x="883770" y="2527258"/>
            <a:ext cx="2147432" cy="0"/>
          </a:xfrm>
          <a:custGeom>
            <a:avLst/>
            <a:gdLst/>
            <a:ahLst/>
            <a:cxnLst/>
            <a:rect l="l" t="t" r="r" b="b"/>
            <a:pathLst>
              <a:path w="1511559" h="120000" extrusionOk="0">
                <a:moveTo>
                  <a:pt x="0" y="0"/>
                </a:moveTo>
                <a:lnTo>
                  <a:pt x="1511559" y="0"/>
                </a:lnTo>
              </a:path>
            </a:pathLst>
          </a:custGeom>
          <a:noFill/>
          <a:ln w="9525" cap="flat" cmpd="sng">
            <a:solidFill>
              <a:schemeClr val="dk1"/>
            </a:solidFill>
            <a:prstDash val="solid"/>
            <a:miter lim="800000"/>
            <a:headEnd type="none" w="sm" len="sm"/>
            <a:tailEnd type="oval"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18">
              <a:solidFill>
                <a:schemeClr val="lt1"/>
              </a:solidFill>
              <a:latin typeface="Calibri"/>
              <a:ea typeface="Calibri"/>
              <a:cs typeface="Calibri"/>
              <a:sym typeface="Calibri"/>
            </a:endParaRPr>
          </a:p>
        </p:txBody>
      </p:sp>
      <p:sp>
        <p:nvSpPr>
          <p:cNvPr id="572" name="Google Shape;572;p22"/>
          <p:cNvSpPr/>
          <p:nvPr/>
        </p:nvSpPr>
        <p:spPr>
          <a:xfrm rot="10800000">
            <a:off x="883770" y="3385674"/>
            <a:ext cx="2147432" cy="0"/>
          </a:xfrm>
          <a:custGeom>
            <a:avLst/>
            <a:gdLst/>
            <a:ahLst/>
            <a:cxnLst/>
            <a:rect l="l" t="t" r="r" b="b"/>
            <a:pathLst>
              <a:path w="1511559" h="120000" extrusionOk="0">
                <a:moveTo>
                  <a:pt x="0" y="0"/>
                </a:moveTo>
                <a:lnTo>
                  <a:pt x="1511559" y="0"/>
                </a:lnTo>
              </a:path>
            </a:pathLst>
          </a:custGeom>
          <a:noFill/>
          <a:ln w="9525" cap="flat" cmpd="sng">
            <a:solidFill>
              <a:schemeClr val="dk1"/>
            </a:solidFill>
            <a:prstDash val="solid"/>
            <a:miter lim="800000"/>
            <a:headEnd type="none" w="sm" len="sm"/>
            <a:tailEnd type="oval"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18">
              <a:solidFill>
                <a:schemeClr val="lt1"/>
              </a:solidFill>
              <a:latin typeface="Calibri"/>
              <a:ea typeface="Calibri"/>
              <a:cs typeface="Calibri"/>
              <a:sym typeface="Calibri"/>
            </a:endParaRPr>
          </a:p>
        </p:txBody>
      </p:sp>
      <p:sp>
        <p:nvSpPr>
          <p:cNvPr id="573" name="Google Shape;573;p22"/>
          <p:cNvSpPr/>
          <p:nvPr/>
        </p:nvSpPr>
        <p:spPr>
          <a:xfrm>
            <a:off x="3448603" y="1030525"/>
            <a:ext cx="1843329" cy="3062475"/>
          </a:xfrm>
          <a:custGeom>
            <a:avLst/>
            <a:gdLst/>
            <a:ahLst/>
            <a:cxnLst/>
            <a:rect l="l" t="t" r="r" b="b"/>
            <a:pathLst>
              <a:path w="9221" h="15331" extrusionOk="0">
                <a:moveTo>
                  <a:pt x="1423" y="7798"/>
                </a:moveTo>
                <a:lnTo>
                  <a:pt x="0" y="386"/>
                </a:lnTo>
                <a:cubicBezTo>
                  <a:pt x="311" y="326"/>
                  <a:pt x="625" y="286"/>
                  <a:pt x="940" y="266"/>
                </a:cubicBezTo>
                <a:cubicBezTo>
                  <a:pt x="5100" y="0"/>
                  <a:pt x="8689" y="3156"/>
                  <a:pt x="8955" y="7316"/>
                </a:cubicBezTo>
                <a:cubicBezTo>
                  <a:pt x="9221" y="11476"/>
                  <a:pt x="6065" y="15064"/>
                  <a:pt x="1905" y="15331"/>
                </a:cubicBezTo>
                <a:lnTo>
                  <a:pt x="1423" y="7798"/>
                </a:lnTo>
                <a:close/>
              </a:path>
            </a:pathLst>
          </a:custGeom>
          <a:solidFill>
            <a:srgbClr val="7F7F7F"/>
          </a:solidFill>
          <a:ln>
            <a:noFill/>
          </a:ln>
        </p:spPr>
        <p:txBody>
          <a:bodyPr spcFirstLastPara="1" wrap="square" lIns="91425" tIns="45700" rIns="91425" bIns="45700" anchor="ctr" anchorCtr="0">
            <a:noAutofit/>
          </a:bodyPr>
          <a:lstStyle/>
          <a:p>
            <a:pPr marL="114294" marR="0" lvl="0" indent="0" algn="l" rtl="0">
              <a:spcBef>
                <a:spcPts val="0"/>
              </a:spcBef>
              <a:spcAft>
                <a:spcPts val="0"/>
              </a:spcAft>
              <a:buNone/>
            </a:pPr>
            <a:endParaRPr sz="1200" b="1">
              <a:solidFill>
                <a:schemeClr val="lt1"/>
              </a:solidFill>
              <a:latin typeface="Calibri"/>
              <a:ea typeface="Calibri"/>
              <a:cs typeface="Calibri"/>
              <a:sym typeface="Calibri"/>
            </a:endParaRPr>
          </a:p>
        </p:txBody>
      </p:sp>
      <p:sp>
        <p:nvSpPr>
          <p:cNvPr id="574" name="Google Shape;574;p22"/>
          <p:cNvSpPr/>
          <p:nvPr/>
        </p:nvSpPr>
        <p:spPr>
          <a:xfrm>
            <a:off x="2772151" y="2587898"/>
            <a:ext cx="1056186" cy="1529701"/>
          </a:xfrm>
          <a:custGeom>
            <a:avLst/>
            <a:gdLst/>
            <a:ahLst/>
            <a:cxnLst/>
            <a:rect l="l" t="t" r="r" b="b"/>
            <a:pathLst>
              <a:path w="5285" h="7654" extrusionOk="0">
                <a:moveTo>
                  <a:pt x="4811" y="0"/>
                </a:moveTo>
                <a:lnTo>
                  <a:pt x="5285" y="7533"/>
                </a:lnTo>
                <a:cubicBezTo>
                  <a:pt x="3369" y="7654"/>
                  <a:pt x="1479" y="7040"/>
                  <a:pt x="0" y="5816"/>
                </a:cubicBezTo>
                <a:lnTo>
                  <a:pt x="4811" y="0"/>
                </a:ln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18">
              <a:solidFill>
                <a:schemeClr val="lt1"/>
              </a:solidFill>
              <a:latin typeface="Calibri"/>
              <a:ea typeface="Calibri"/>
              <a:cs typeface="Calibri"/>
              <a:sym typeface="Calibri"/>
            </a:endParaRPr>
          </a:p>
        </p:txBody>
      </p:sp>
      <p:sp>
        <p:nvSpPr>
          <p:cNvPr id="575" name="Google Shape;575;p22"/>
          <p:cNvSpPr/>
          <p:nvPr/>
        </p:nvSpPr>
        <p:spPr>
          <a:xfrm>
            <a:off x="2272500" y="2587898"/>
            <a:ext cx="1460519" cy="1162265"/>
          </a:xfrm>
          <a:custGeom>
            <a:avLst/>
            <a:gdLst/>
            <a:ahLst/>
            <a:cxnLst/>
            <a:rect l="l" t="t" r="r" b="b"/>
            <a:pathLst>
              <a:path w="7311" h="5817" extrusionOk="0">
                <a:moveTo>
                  <a:pt x="7311" y="0"/>
                </a:moveTo>
                <a:lnTo>
                  <a:pt x="2501" y="5817"/>
                </a:lnTo>
                <a:cubicBezTo>
                  <a:pt x="1272" y="4801"/>
                  <a:pt x="397" y="3423"/>
                  <a:pt x="0" y="1879"/>
                </a:cubicBezTo>
                <a:lnTo>
                  <a:pt x="7311" y="0"/>
                </a:lnTo>
                <a:close/>
              </a:path>
            </a:pathLst>
          </a:cu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818">
              <a:solidFill>
                <a:schemeClr val="dk1"/>
              </a:solidFill>
              <a:latin typeface="Calibri"/>
              <a:ea typeface="Calibri"/>
              <a:cs typeface="Calibri"/>
              <a:sym typeface="Calibri"/>
            </a:endParaRPr>
          </a:p>
        </p:txBody>
      </p:sp>
      <p:sp>
        <p:nvSpPr>
          <p:cNvPr id="576" name="Google Shape;576;p22"/>
          <p:cNvSpPr/>
          <p:nvPr/>
        </p:nvSpPr>
        <p:spPr>
          <a:xfrm>
            <a:off x="2192556" y="2034439"/>
            <a:ext cx="1540463" cy="931657"/>
          </a:xfrm>
          <a:custGeom>
            <a:avLst/>
            <a:gdLst/>
            <a:ahLst/>
            <a:cxnLst/>
            <a:rect l="l" t="t" r="r" b="b"/>
            <a:pathLst>
              <a:path w="7707" h="4656" extrusionOk="0">
                <a:moveTo>
                  <a:pt x="7707" y="2767"/>
                </a:moveTo>
                <a:lnTo>
                  <a:pt x="399" y="4656"/>
                </a:lnTo>
                <a:cubicBezTo>
                  <a:pt x="0" y="3112"/>
                  <a:pt x="100" y="1483"/>
                  <a:pt x="685" y="0"/>
                </a:cubicBezTo>
                <a:lnTo>
                  <a:pt x="7707" y="2767"/>
                </a:ln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818">
              <a:solidFill>
                <a:schemeClr val="dk1"/>
              </a:solidFill>
              <a:latin typeface="Calibri"/>
              <a:ea typeface="Calibri"/>
              <a:cs typeface="Calibri"/>
              <a:sym typeface="Calibri"/>
            </a:endParaRPr>
          </a:p>
        </p:txBody>
      </p:sp>
      <p:sp>
        <p:nvSpPr>
          <p:cNvPr id="577" name="Google Shape;577;p22"/>
          <p:cNvSpPr/>
          <p:nvPr/>
        </p:nvSpPr>
        <p:spPr>
          <a:xfrm>
            <a:off x="2329384" y="1427171"/>
            <a:ext cx="1403636" cy="1160728"/>
          </a:xfrm>
          <a:custGeom>
            <a:avLst/>
            <a:gdLst/>
            <a:ahLst/>
            <a:cxnLst/>
            <a:rect l="l" t="t" r="r" b="b"/>
            <a:pathLst>
              <a:path w="7022" h="5808" extrusionOk="0">
                <a:moveTo>
                  <a:pt x="7022" y="5808"/>
                </a:moveTo>
                <a:lnTo>
                  <a:pt x="0" y="3040"/>
                </a:lnTo>
                <a:cubicBezTo>
                  <a:pt x="466" y="1857"/>
                  <a:pt x="1224" y="812"/>
                  <a:pt x="2202" y="0"/>
                </a:cubicBezTo>
                <a:lnTo>
                  <a:pt x="7022" y="5808"/>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818">
              <a:solidFill>
                <a:schemeClr val="dk1"/>
              </a:solidFill>
              <a:latin typeface="Calibri"/>
              <a:ea typeface="Calibri"/>
              <a:cs typeface="Calibri"/>
              <a:sym typeface="Calibri"/>
            </a:endParaRPr>
          </a:p>
        </p:txBody>
      </p:sp>
      <p:sp>
        <p:nvSpPr>
          <p:cNvPr id="578" name="Google Shape;578;p22"/>
          <p:cNvSpPr/>
          <p:nvPr/>
        </p:nvSpPr>
        <p:spPr>
          <a:xfrm>
            <a:off x="2769077" y="1107393"/>
            <a:ext cx="963943" cy="1480504"/>
          </a:xfrm>
          <a:custGeom>
            <a:avLst/>
            <a:gdLst/>
            <a:ahLst/>
            <a:cxnLst/>
            <a:rect l="l" t="t" r="r" b="b"/>
            <a:pathLst>
              <a:path w="4825" h="7410" extrusionOk="0">
                <a:moveTo>
                  <a:pt x="4825" y="7410"/>
                </a:moveTo>
                <a:lnTo>
                  <a:pt x="0" y="1606"/>
                </a:lnTo>
                <a:cubicBezTo>
                  <a:pt x="977" y="793"/>
                  <a:pt x="2145" y="241"/>
                  <a:pt x="3393" y="0"/>
                </a:cubicBezTo>
                <a:lnTo>
                  <a:pt x="4825" y="7410"/>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18">
              <a:solidFill>
                <a:schemeClr val="lt1"/>
              </a:solidFill>
              <a:latin typeface="Calibri"/>
              <a:ea typeface="Calibri"/>
              <a:cs typeface="Calibri"/>
              <a:sym typeface="Calibri"/>
            </a:endParaRPr>
          </a:p>
        </p:txBody>
      </p:sp>
      <p:sp>
        <p:nvSpPr>
          <p:cNvPr id="579" name="Google Shape;579;p22"/>
          <p:cNvSpPr/>
          <p:nvPr/>
        </p:nvSpPr>
        <p:spPr>
          <a:xfrm>
            <a:off x="3021208" y="1876087"/>
            <a:ext cx="1423622" cy="1423620"/>
          </a:xfrm>
          <a:custGeom>
            <a:avLst/>
            <a:gdLst/>
            <a:ahLst/>
            <a:cxnLst/>
            <a:rect l="l" t="t" r="r" b="b"/>
            <a:pathLst>
              <a:path w="7119" h="7119" extrusionOk="0">
                <a:moveTo>
                  <a:pt x="6998" y="3339"/>
                </a:moveTo>
                <a:cubicBezTo>
                  <a:pt x="7119" y="5238"/>
                  <a:pt x="5679" y="6876"/>
                  <a:pt x="3780" y="6997"/>
                </a:cubicBezTo>
                <a:cubicBezTo>
                  <a:pt x="1881" y="7119"/>
                  <a:pt x="243" y="5678"/>
                  <a:pt x="122" y="3779"/>
                </a:cubicBezTo>
                <a:cubicBezTo>
                  <a:pt x="0" y="1881"/>
                  <a:pt x="1441" y="243"/>
                  <a:pt x="3340" y="121"/>
                </a:cubicBezTo>
                <a:cubicBezTo>
                  <a:pt x="5238" y="0"/>
                  <a:pt x="6876" y="1441"/>
                  <a:pt x="6998" y="3339"/>
                </a:cubicBezTo>
                <a:close/>
              </a:path>
            </a:pathLst>
          </a:custGeom>
          <a:solidFill>
            <a:schemeClr val="lt1"/>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$200K</a:t>
            </a:r>
            <a:endParaRPr/>
          </a:p>
        </p:txBody>
      </p:sp>
      <p:sp>
        <p:nvSpPr>
          <p:cNvPr id="580" name="Google Shape;580;p22"/>
          <p:cNvSpPr txBox="1"/>
          <p:nvPr/>
        </p:nvSpPr>
        <p:spPr>
          <a:xfrm>
            <a:off x="289745" y="3256990"/>
            <a:ext cx="802271" cy="4431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600" b="1">
                <a:solidFill>
                  <a:schemeClr val="dk1"/>
                </a:solidFill>
                <a:latin typeface="Calibri"/>
                <a:ea typeface="Calibri"/>
                <a:cs typeface="Calibri"/>
                <a:sym typeface="Calibri"/>
              </a:rPr>
              <a:t>$20K</a:t>
            </a:r>
            <a:br>
              <a:rPr lang="en-US" sz="1800" b="1">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Insurance</a:t>
            </a:r>
            <a:endParaRPr/>
          </a:p>
        </p:txBody>
      </p:sp>
      <p:sp>
        <p:nvSpPr>
          <p:cNvPr id="581" name="Google Shape;581;p22"/>
          <p:cNvSpPr txBox="1"/>
          <p:nvPr/>
        </p:nvSpPr>
        <p:spPr>
          <a:xfrm>
            <a:off x="289745" y="2386132"/>
            <a:ext cx="818557" cy="4431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600" b="1">
                <a:solidFill>
                  <a:schemeClr val="dk1"/>
                </a:solidFill>
                <a:latin typeface="Calibri"/>
                <a:ea typeface="Calibri"/>
                <a:cs typeface="Calibri"/>
                <a:sym typeface="Calibri"/>
              </a:rPr>
              <a:t>$20K</a:t>
            </a:r>
            <a:br>
              <a:rPr lang="en-US" sz="1800" b="1">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Education</a:t>
            </a:r>
            <a:endParaRPr/>
          </a:p>
        </p:txBody>
      </p:sp>
      <p:sp>
        <p:nvSpPr>
          <p:cNvPr id="582" name="Google Shape;582;p22"/>
          <p:cNvSpPr txBox="1"/>
          <p:nvPr/>
        </p:nvSpPr>
        <p:spPr>
          <a:xfrm>
            <a:off x="289744" y="1104728"/>
            <a:ext cx="557012" cy="4431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600" b="1">
                <a:solidFill>
                  <a:schemeClr val="dk1"/>
                </a:solidFill>
                <a:latin typeface="Calibri"/>
                <a:ea typeface="Calibri"/>
                <a:cs typeface="Calibri"/>
                <a:sym typeface="Calibri"/>
              </a:rPr>
              <a:t>$15K</a:t>
            </a:r>
            <a:br>
              <a:rPr lang="en-US" sz="1800" b="1">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Others</a:t>
            </a:r>
            <a:endParaRPr/>
          </a:p>
        </p:txBody>
      </p:sp>
      <p:sp>
        <p:nvSpPr>
          <p:cNvPr id="583" name="Google Shape;583;p22"/>
          <p:cNvSpPr txBox="1"/>
          <p:nvPr/>
        </p:nvSpPr>
        <p:spPr>
          <a:xfrm>
            <a:off x="289745" y="1751650"/>
            <a:ext cx="786241" cy="4431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600" b="1">
                <a:solidFill>
                  <a:schemeClr val="dk1"/>
                </a:solidFill>
                <a:latin typeface="Calibri"/>
                <a:ea typeface="Calibri"/>
                <a:cs typeface="Calibri"/>
                <a:sym typeface="Calibri"/>
              </a:rPr>
              <a:t>$15K</a:t>
            </a:r>
            <a:br>
              <a:rPr lang="en-US" sz="1800" b="1">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Groceries</a:t>
            </a:r>
            <a:endParaRPr/>
          </a:p>
        </p:txBody>
      </p:sp>
      <p:sp>
        <p:nvSpPr>
          <p:cNvPr id="584" name="Google Shape;584;p22"/>
          <p:cNvSpPr/>
          <p:nvPr/>
        </p:nvSpPr>
        <p:spPr>
          <a:xfrm>
            <a:off x="877550" y="1619078"/>
            <a:ext cx="1704391" cy="267478"/>
          </a:xfrm>
          <a:custGeom>
            <a:avLst/>
            <a:gdLst/>
            <a:ahLst/>
            <a:cxnLst/>
            <a:rect l="l" t="t" r="r" b="b"/>
            <a:pathLst>
              <a:path w="1704391" h="267478" extrusionOk="0">
                <a:moveTo>
                  <a:pt x="0" y="267478"/>
                </a:moveTo>
                <a:lnTo>
                  <a:pt x="1013926" y="267478"/>
                </a:lnTo>
                <a:lnTo>
                  <a:pt x="1013926" y="0"/>
                </a:lnTo>
                <a:lnTo>
                  <a:pt x="1704391" y="0"/>
                </a:lnTo>
              </a:path>
            </a:pathLst>
          </a:custGeom>
          <a:noFill/>
          <a:ln w="9525" cap="flat" cmpd="sng">
            <a:solidFill>
              <a:schemeClr val="dk1"/>
            </a:solidFill>
            <a:prstDash val="solid"/>
            <a:miter lim="800000"/>
            <a:headEnd type="oval"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18">
              <a:solidFill>
                <a:schemeClr val="lt1"/>
              </a:solidFill>
              <a:latin typeface="Calibri"/>
              <a:ea typeface="Calibri"/>
              <a:cs typeface="Calibri"/>
              <a:sym typeface="Calibri"/>
            </a:endParaRPr>
          </a:p>
        </p:txBody>
      </p:sp>
      <p:sp>
        <p:nvSpPr>
          <p:cNvPr id="585" name="Google Shape;585;p22"/>
          <p:cNvSpPr txBox="1"/>
          <p:nvPr/>
        </p:nvSpPr>
        <p:spPr>
          <a:xfrm>
            <a:off x="5552180" y="2036144"/>
            <a:ext cx="3372183" cy="868774"/>
          </a:xfrm>
          <a:prstGeom prst="rect">
            <a:avLst/>
          </a:prstGeom>
          <a:noFill/>
          <a:ln>
            <a:noFill/>
          </a:ln>
        </p:spPr>
        <p:txBody>
          <a:bodyPr spcFirstLastPara="1" wrap="square" lIns="0" tIns="6925" rIns="0" bIns="0" anchor="t" anchorCtr="0">
            <a:spAutoFit/>
          </a:bodyPr>
          <a:lstStyle/>
          <a:p>
            <a:pPr marL="5776" marR="0" lvl="0" indent="0" algn="l" rtl="0">
              <a:spcBef>
                <a:spcPts val="0"/>
              </a:spcBef>
              <a:spcAft>
                <a:spcPts val="0"/>
              </a:spcAft>
              <a:buNone/>
            </a:pPr>
            <a:r>
              <a:rPr lang="en-US" sz="1400">
                <a:solidFill>
                  <a:schemeClr val="dk1"/>
                </a:solidFill>
                <a:latin typeface="Calibri"/>
                <a:ea typeface="Calibri"/>
                <a:cs typeface="Calibri"/>
                <a:sym typeface="Calibri"/>
              </a:rPr>
              <a:t>For developing pie charts, bar graphics, diagrams or illustrations where you need to use multiple colours, there are two options for colour palette usage.</a:t>
            </a:r>
            <a:endParaRPr sz="1400">
              <a:solidFill>
                <a:schemeClr val="dk1"/>
              </a:solidFill>
              <a:latin typeface="Calibri"/>
              <a:ea typeface="Calibri"/>
              <a:cs typeface="Calibri"/>
              <a:sym typeface="Calibri"/>
            </a:endParaRPr>
          </a:p>
        </p:txBody>
      </p:sp>
      <p:sp>
        <p:nvSpPr>
          <p:cNvPr id="586" name="Google Shape;586;p22"/>
          <p:cNvSpPr txBox="1"/>
          <p:nvPr/>
        </p:nvSpPr>
        <p:spPr>
          <a:xfrm>
            <a:off x="5524485" y="3103867"/>
            <a:ext cx="3399878" cy="1515105"/>
          </a:xfrm>
          <a:prstGeom prst="rect">
            <a:avLst/>
          </a:prstGeom>
          <a:noFill/>
          <a:ln>
            <a:noFill/>
          </a:ln>
        </p:spPr>
        <p:txBody>
          <a:bodyPr spcFirstLastPara="1" wrap="square" lIns="0" tIns="6925" rIns="0" bIns="0" anchor="t" anchorCtr="0">
            <a:spAutoFit/>
          </a:bodyPr>
          <a:lstStyle/>
          <a:p>
            <a:pPr marL="5776" marR="0" lvl="0" indent="0" algn="l" rtl="0">
              <a:spcBef>
                <a:spcPts val="0"/>
              </a:spcBef>
              <a:spcAft>
                <a:spcPts val="0"/>
              </a:spcAft>
              <a:buNone/>
            </a:pPr>
            <a:r>
              <a:rPr lang="en-US" sz="1400">
                <a:solidFill>
                  <a:schemeClr val="dk1"/>
                </a:solidFill>
                <a:latin typeface="Calibri"/>
                <a:ea typeface="Calibri"/>
                <a:cs typeface="Calibri"/>
                <a:sym typeface="Calibri"/>
              </a:rPr>
              <a:t>The first option is to use primary colours and shades of black &amp; white, as seen in charts 22,23,24. Use the TCS pink strategically with the message to highlight the key point. Do not use other shades of the TCS pink in this case. The second option is to use secondary colours as showcased in chart 25,26,27. </a:t>
            </a:r>
            <a:endParaRPr sz="1400">
              <a:solidFill>
                <a:schemeClr val="dk1"/>
              </a:solidFill>
              <a:latin typeface="Calibri"/>
              <a:ea typeface="Calibri"/>
              <a:cs typeface="Calibri"/>
              <a:sym typeface="Calibri"/>
            </a:endParaRPr>
          </a:p>
        </p:txBody>
      </p:sp>
      <p:sp>
        <p:nvSpPr>
          <p:cNvPr id="587" name="Google Shape;587;p22"/>
          <p:cNvSpPr/>
          <p:nvPr/>
        </p:nvSpPr>
        <p:spPr>
          <a:xfrm flipH="1">
            <a:off x="5370651" y="2070120"/>
            <a:ext cx="58084" cy="2510120"/>
          </a:xfrm>
          <a:prstGeom prst="roundRect">
            <a:avLst>
              <a:gd name="adj" fmla="val 50000"/>
            </a:avLst>
          </a:prstGeom>
          <a:solidFill>
            <a:srgbClr val="E41165"/>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18">
              <a:solidFill>
                <a:schemeClr val="lt1"/>
              </a:solidFill>
              <a:latin typeface="Calibri"/>
              <a:ea typeface="Calibri"/>
              <a:cs typeface="Calibri"/>
              <a:sym typeface="Calibri"/>
            </a:endParaRPr>
          </a:p>
        </p:txBody>
      </p:sp>
      <p:sp>
        <p:nvSpPr>
          <p:cNvPr id="588" name="Google Shape;588;p22"/>
          <p:cNvSpPr txBox="1"/>
          <p:nvPr/>
        </p:nvSpPr>
        <p:spPr>
          <a:xfrm>
            <a:off x="289745" y="3984637"/>
            <a:ext cx="1378583" cy="4431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600" b="1">
                <a:solidFill>
                  <a:schemeClr val="dk1"/>
                </a:solidFill>
                <a:latin typeface="Calibri"/>
                <a:ea typeface="Calibri"/>
                <a:cs typeface="Calibri"/>
                <a:sym typeface="Calibri"/>
              </a:rPr>
              <a:t>$105K</a:t>
            </a:r>
            <a:br>
              <a:rPr lang="en-US" sz="1800" b="1">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House &amp; Utilities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23"/>
          <p:cNvSpPr txBox="1">
            <a:spLocks noGrp="1"/>
          </p:cNvSpPr>
          <p:nvPr>
            <p:ph type="title"/>
          </p:nvPr>
        </p:nvSpPr>
        <p:spPr>
          <a:xfrm>
            <a:off x="192992" y="107915"/>
            <a:ext cx="7886195" cy="5530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E41165"/>
              </a:buClr>
              <a:buSzPts val="2100"/>
              <a:buFont typeface="Calibri"/>
              <a:buNone/>
            </a:pPr>
            <a:r>
              <a:rPr lang="en-US"/>
              <a:t>Slide title</a:t>
            </a:r>
            <a:endParaRPr/>
          </a:p>
        </p:txBody>
      </p:sp>
      <p:sp>
        <p:nvSpPr>
          <p:cNvPr id="594" name="Google Shape;594;p23"/>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p>
            <a:pPr marL="0" lvl="0" indent="0" algn="l" rtl="0">
              <a:spcBef>
                <a:spcPts val="0"/>
              </a:spcBef>
              <a:spcAft>
                <a:spcPts val="0"/>
              </a:spcAft>
              <a:buNone/>
            </a:pPr>
            <a:r>
              <a:rPr lang="en-US"/>
              <a:t>TCS confidential</a:t>
            </a:r>
            <a:endParaRPr/>
          </a:p>
        </p:txBody>
      </p:sp>
      <p:grpSp>
        <p:nvGrpSpPr>
          <p:cNvPr id="595" name="Google Shape;595;p23"/>
          <p:cNvGrpSpPr/>
          <p:nvPr/>
        </p:nvGrpSpPr>
        <p:grpSpPr>
          <a:xfrm>
            <a:off x="329898" y="3401068"/>
            <a:ext cx="8484906" cy="424501"/>
            <a:chOff x="329898" y="3401066"/>
            <a:chExt cx="8484906" cy="424501"/>
          </a:xfrm>
        </p:grpSpPr>
        <p:sp>
          <p:nvSpPr>
            <p:cNvPr id="596" name="Google Shape;596;p23"/>
            <p:cNvSpPr/>
            <p:nvPr/>
          </p:nvSpPr>
          <p:spPr>
            <a:xfrm>
              <a:off x="755996" y="3401066"/>
              <a:ext cx="721351" cy="424501"/>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None/>
              </a:pPr>
              <a:r>
                <a:rPr lang="en-US" sz="1600">
                  <a:solidFill>
                    <a:srgbClr val="1E2323"/>
                  </a:solidFill>
                  <a:latin typeface="Calibri"/>
                  <a:ea typeface="Calibri"/>
                  <a:cs typeface="Calibri"/>
                  <a:sym typeface="Calibri"/>
                </a:rPr>
                <a:t>Business</a:t>
              </a:r>
              <a:br>
                <a:rPr lang="en-US" sz="1600">
                  <a:solidFill>
                    <a:srgbClr val="1E2323"/>
                  </a:solidFill>
                  <a:latin typeface="Calibri"/>
                  <a:ea typeface="Calibri"/>
                  <a:cs typeface="Calibri"/>
                  <a:sym typeface="Calibri"/>
                </a:rPr>
              </a:br>
              <a:r>
                <a:rPr lang="en-US" sz="1600">
                  <a:solidFill>
                    <a:srgbClr val="1E2323"/>
                  </a:solidFill>
                  <a:latin typeface="Calibri"/>
                  <a:ea typeface="Calibri"/>
                  <a:cs typeface="Calibri"/>
                  <a:sym typeface="Calibri"/>
                </a:rPr>
                <a:t>Start</a:t>
              </a:r>
              <a:endParaRPr sz="1600">
                <a:solidFill>
                  <a:srgbClr val="1E2323"/>
                </a:solidFill>
                <a:latin typeface="Calibri"/>
                <a:ea typeface="Calibri"/>
                <a:cs typeface="Calibri"/>
                <a:sym typeface="Calibri"/>
              </a:endParaRPr>
            </a:p>
          </p:txBody>
        </p:sp>
        <p:sp>
          <p:nvSpPr>
            <p:cNvPr id="597" name="Google Shape;597;p23"/>
            <p:cNvSpPr/>
            <p:nvPr/>
          </p:nvSpPr>
          <p:spPr>
            <a:xfrm>
              <a:off x="2028918" y="3401066"/>
              <a:ext cx="721351" cy="424501"/>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None/>
              </a:pPr>
              <a:r>
                <a:rPr lang="en-US" sz="1600">
                  <a:solidFill>
                    <a:srgbClr val="1E2323"/>
                  </a:solidFill>
                  <a:latin typeface="Calibri"/>
                  <a:ea typeface="Calibri"/>
                  <a:cs typeface="Calibri"/>
                  <a:sym typeface="Calibri"/>
                </a:rPr>
                <a:t>Software</a:t>
              </a:r>
              <a:br>
                <a:rPr lang="en-US" sz="1600">
                  <a:solidFill>
                    <a:srgbClr val="1E2323"/>
                  </a:solidFill>
                  <a:latin typeface="Calibri"/>
                  <a:ea typeface="Calibri"/>
                  <a:cs typeface="Calibri"/>
                  <a:sym typeface="Calibri"/>
                </a:rPr>
              </a:br>
              <a:r>
                <a:rPr lang="en-US" sz="1600">
                  <a:solidFill>
                    <a:srgbClr val="1E2323"/>
                  </a:solidFill>
                  <a:latin typeface="Calibri"/>
                  <a:ea typeface="Calibri"/>
                  <a:cs typeface="Calibri"/>
                  <a:sym typeface="Calibri"/>
                </a:rPr>
                <a:t>Development</a:t>
              </a:r>
              <a:endParaRPr sz="1600">
                <a:solidFill>
                  <a:srgbClr val="1E2323"/>
                </a:solidFill>
                <a:latin typeface="Calibri"/>
                <a:ea typeface="Calibri"/>
                <a:cs typeface="Calibri"/>
                <a:sym typeface="Calibri"/>
              </a:endParaRPr>
            </a:p>
          </p:txBody>
        </p:sp>
        <p:sp>
          <p:nvSpPr>
            <p:cNvPr id="598" name="Google Shape;598;p23"/>
            <p:cNvSpPr/>
            <p:nvPr/>
          </p:nvSpPr>
          <p:spPr>
            <a:xfrm>
              <a:off x="3729153" y="3401066"/>
              <a:ext cx="721351" cy="424501"/>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None/>
              </a:pPr>
              <a:r>
                <a:rPr lang="en-US" sz="1600">
                  <a:solidFill>
                    <a:srgbClr val="1E2323"/>
                  </a:solidFill>
                  <a:latin typeface="Calibri"/>
                  <a:ea typeface="Calibri"/>
                  <a:cs typeface="Calibri"/>
                  <a:sym typeface="Calibri"/>
                </a:rPr>
                <a:t>Marketing</a:t>
              </a:r>
              <a:br>
                <a:rPr lang="en-US" sz="1600">
                  <a:solidFill>
                    <a:srgbClr val="1E2323"/>
                  </a:solidFill>
                  <a:latin typeface="Calibri"/>
                  <a:ea typeface="Calibri"/>
                  <a:cs typeface="Calibri"/>
                  <a:sym typeface="Calibri"/>
                </a:rPr>
              </a:br>
              <a:r>
                <a:rPr lang="en-US" sz="1600">
                  <a:solidFill>
                    <a:srgbClr val="1E2323"/>
                  </a:solidFill>
                  <a:latin typeface="Calibri"/>
                  <a:ea typeface="Calibri"/>
                  <a:cs typeface="Calibri"/>
                  <a:sym typeface="Calibri"/>
                </a:rPr>
                <a:t>Strategy</a:t>
              </a:r>
              <a:endParaRPr sz="1600">
                <a:solidFill>
                  <a:srgbClr val="1E2323"/>
                </a:solidFill>
                <a:latin typeface="Calibri"/>
                <a:ea typeface="Calibri"/>
                <a:cs typeface="Calibri"/>
                <a:sym typeface="Calibri"/>
              </a:endParaRPr>
            </a:p>
          </p:txBody>
        </p:sp>
        <p:sp>
          <p:nvSpPr>
            <p:cNvPr id="599" name="Google Shape;599;p23"/>
            <p:cNvSpPr/>
            <p:nvPr/>
          </p:nvSpPr>
          <p:spPr>
            <a:xfrm>
              <a:off x="5173934" y="3401066"/>
              <a:ext cx="721351" cy="424501"/>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None/>
              </a:pPr>
              <a:r>
                <a:rPr lang="en-US" sz="1600">
                  <a:solidFill>
                    <a:srgbClr val="1E2323"/>
                  </a:solidFill>
                  <a:latin typeface="Calibri"/>
                  <a:ea typeface="Calibri"/>
                  <a:cs typeface="Calibri"/>
                  <a:sym typeface="Calibri"/>
                </a:rPr>
                <a:t>Sales</a:t>
              </a:r>
              <a:br>
                <a:rPr lang="en-US" sz="1600">
                  <a:solidFill>
                    <a:srgbClr val="1E2323"/>
                  </a:solidFill>
                  <a:latin typeface="Calibri"/>
                  <a:ea typeface="Calibri"/>
                  <a:cs typeface="Calibri"/>
                  <a:sym typeface="Calibri"/>
                </a:rPr>
              </a:br>
              <a:r>
                <a:rPr lang="en-US" sz="1600">
                  <a:solidFill>
                    <a:srgbClr val="1E2323"/>
                  </a:solidFill>
                  <a:latin typeface="Calibri"/>
                  <a:ea typeface="Calibri"/>
                  <a:cs typeface="Calibri"/>
                  <a:sym typeface="Calibri"/>
                </a:rPr>
                <a:t>Analysis</a:t>
              </a:r>
              <a:endParaRPr sz="1600">
                <a:solidFill>
                  <a:srgbClr val="1E2323"/>
                </a:solidFill>
                <a:latin typeface="Calibri"/>
                <a:ea typeface="Calibri"/>
                <a:cs typeface="Calibri"/>
                <a:sym typeface="Calibri"/>
              </a:endParaRPr>
            </a:p>
          </p:txBody>
        </p:sp>
        <p:sp>
          <p:nvSpPr>
            <p:cNvPr id="600" name="Google Shape;600;p23"/>
            <p:cNvSpPr/>
            <p:nvPr/>
          </p:nvSpPr>
          <p:spPr>
            <a:xfrm>
              <a:off x="6566028" y="3401066"/>
              <a:ext cx="721351" cy="424501"/>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None/>
              </a:pPr>
              <a:r>
                <a:rPr lang="en-US" sz="1600">
                  <a:solidFill>
                    <a:srgbClr val="1E2323"/>
                  </a:solidFill>
                  <a:latin typeface="Calibri"/>
                  <a:ea typeface="Calibri"/>
                  <a:cs typeface="Calibri"/>
                  <a:sym typeface="Calibri"/>
                </a:rPr>
                <a:t>Mobile App</a:t>
              </a:r>
              <a:br>
                <a:rPr lang="en-US" sz="1600">
                  <a:solidFill>
                    <a:srgbClr val="1E2323"/>
                  </a:solidFill>
                  <a:latin typeface="Calibri"/>
                  <a:ea typeface="Calibri"/>
                  <a:cs typeface="Calibri"/>
                  <a:sym typeface="Calibri"/>
                </a:rPr>
              </a:br>
              <a:r>
                <a:rPr lang="en-US" sz="1600">
                  <a:solidFill>
                    <a:srgbClr val="1E2323"/>
                  </a:solidFill>
                  <a:latin typeface="Calibri"/>
                  <a:ea typeface="Calibri"/>
                  <a:cs typeface="Calibri"/>
                  <a:sym typeface="Calibri"/>
                </a:rPr>
                <a:t>Design</a:t>
              </a:r>
              <a:endParaRPr sz="1600">
                <a:solidFill>
                  <a:srgbClr val="1E2323"/>
                </a:solidFill>
                <a:latin typeface="Calibri"/>
                <a:ea typeface="Calibri"/>
                <a:cs typeface="Calibri"/>
                <a:sym typeface="Calibri"/>
              </a:endParaRPr>
            </a:p>
          </p:txBody>
        </p:sp>
        <p:sp>
          <p:nvSpPr>
            <p:cNvPr id="601" name="Google Shape;601;p23"/>
            <p:cNvSpPr/>
            <p:nvPr/>
          </p:nvSpPr>
          <p:spPr>
            <a:xfrm>
              <a:off x="8093453" y="3401066"/>
              <a:ext cx="721351" cy="424501"/>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None/>
              </a:pPr>
              <a:r>
                <a:rPr lang="en-US" sz="1600">
                  <a:solidFill>
                    <a:srgbClr val="1E2323"/>
                  </a:solidFill>
                  <a:latin typeface="Calibri"/>
                  <a:ea typeface="Calibri"/>
                  <a:cs typeface="Calibri"/>
                  <a:sym typeface="Calibri"/>
                </a:rPr>
                <a:t>Creative</a:t>
              </a:r>
              <a:br>
                <a:rPr lang="en-US" sz="1600">
                  <a:solidFill>
                    <a:srgbClr val="1E2323"/>
                  </a:solidFill>
                  <a:latin typeface="Calibri"/>
                  <a:ea typeface="Calibri"/>
                  <a:cs typeface="Calibri"/>
                  <a:sym typeface="Calibri"/>
                </a:rPr>
              </a:br>
              <a:r>
                <a:rPr lang="en-US" sz="1600">
                  <a:solidFill>
                    <a:srgbClr val="1E2323"/>
                  </a:solidFill>
                  <a:latin typeface="Calibri"/>
                  <a:ea typeface="Calibri"/>
                  <a:cs typeface="Calibri"/>
                  <a:sym typeface="Calibri"/>
                </a:rPr>
                <a:t>Design</a:t>
              </a:r>
              <a:endParaRPr sz="1600">
                <a:solidFill>
                  <a:srgbClr val="1E2323"/>
                </a:solidFill>
                <a:latin typeface="Calibri"/>
                <a:ea typeface="Calibri"/>
                <a:cs typeface="Calibri"/>
                <a:sym typeface="Calibri"/>
              </a:endParaRPr>
            </a:p>
          </p:txBody>
        </p:sp>
        <p:grpSp>
          <p:nvGrpSpPr>
            <p:cNvPr id="602" name="Google Shape;602;p23"/>
            <p:cNvGrpSpPr/>
            <p:nvPr/>
          </p:nvGrpSpPr>
          <p:grpSpPr>
            <a:xfrm>
              <a:off x="329898" y="3436034"/>
              <a:ext cx="354564" cy="354564"/>
              <a:chOff x="475860" y="3398550"/>
              <a:chExt cx="354564" cy="354564"/>
            </a:xfrm>
          </p:grpSpPr>
          <p:sp>
            <p:nvSpPr>
              <p:cNvPr id="603" name="Google Shape;603;p23"/>
              <p:cNvSpPr/>
              <p:nvPr/>
            </p:nvSpPr>
            <p:spPr>
              <a:xfrm>
                <a:off x="475860" y="3398550"/>
                <a:ext cx="354564" cy="354564"/>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grpSp>
            <p:nvGrpSpPr>
              <p:cNvPr id="604" name="Google Shape;604;p23"/>
              <p:cNvGrpSpPr/>
              <p:nvPr/>
            </p:nvGrpSpPr>
            <p:grpSpPr>
              <a:xfrm>
                <a:off x="545192" y="3478201"/>
                <a:ext cx="215900" cy="195263"/>
                <a:chOff x="468" y="2268"/>
                <a:chExt cx="136" cy="123"/>
              </a:xfrm>
            </p:grpSpPr>
            <p:sp>
              <p:nvSpPr>
                <p:cNvPr id="605" name="Google Shape;605;p23"/>
                <p:cNvSpPr/>
                <p:nvPr/>
              </p:nvSpPr>
              <p:spPr>
                <a:xfrm>
                  <a:off x="513" y="2268"/>
                  <a:ext cx="45" cy="17"/>
                </a:xfrm>
                <a:custGeom>
                  <a:avLst/>
                  <a:gdLst/>
                  <a:ahLst/>
                  <a:cxnLst/>
                  <a:rect l="l" t="t" r="r" b="b"/>
                  <a:pathLst>
                    <a:path w="77" h="28" extrusionOk="0">
                      <a:moveTo>
                        <a:pt x="0" y="28"/>
                      </a:moveTo>
                      <a:cubicBezTo>
                        <a:pt x="0" y="12"/>
                        <a:pt x="0" y="12"/>
                        <a:pt x="0" y="12"/>
                      </a:cubicBezTo>
                      <a:cubicBezTo>
                        <a:pt x="0" y="5"/>
                        <a:pt x="6" y="0"/>
                        <a:pt x="12" y="0"/>
                      </a:cubicBezTo>
                      <a:cubicBezTo>
                        <a:pt x="65" y="0"/>
                        <a:pt x="65" y="0"/>
                        <a:pt x="65" y="0"/>
                      </a:cubicBezTo>
                      <a:cubicBezTo>
                        <a:pt x="72" y="0"/>
                        <a:pt x="77" y="5"/>
                        <a:pt x="77" y="12"/>
                      </a:cubicBezTo>
                      <a:cubicBezTo>
                        <a:pt x="77" y="28"/>
                        <a:pt x="77" y="28"/>
                        <a:pt x="77" y="28"/>
                      </a:cubicBez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606" name="Google Shape;606;p23"/>
                <p:cNvSpPr/>
                <p:nvPr/>
              </p:nvSpPr>
              <p:spPr>
                <a:xfrm>
                  <a:off x="468" y="2345"/>
                  <a:ext cx="136" cy="46"/>
                </a:xfrm>
                <a:custGeom>
                  <a:avLst/>
                  <a:gdLst/>
                  <a:ahLst/>
                  <a:cxnLst/>
                  <a:rect l="l" t="t" r="r" b="b"/>
                  <a:pathLst>
                    <a:path w="230" h="77" extrusionOk="0">
                      <a:moveTo>
                        <a:pt x="230" y="0"/>
                      </a:moveTo>
                      <a:cubicBezTo>
                        <a:pt x="230" y="65"/>
                        <a:pt x="230" y="65"/>
                        <a:pt x="230" y="65"/>
                      </a:cubicBezTo>
                      <a:cubicBezTo>
                        <a:pt x="230" y="72"/>
                        <a:pt x="225" y="77"/>
                        <a:pt x="218" y="77"/>
                      </a:cubicBezTo>
                      <a:cubicBezTo>
                        <a:pt x="12" y="77"/>
                        <a:pt x="12" y="77"/>
                        <a:pt x="12" y="77"/>
                      </a:cubicBezTo>
                      <a:cubicBezTo>
                        <a:pt x="5" y="77"/>
                        <a:pt x="0" y="72"/>
                        <a:pt x="0" y="65"/>
                      </a:cubicBezTo>
                      <a:cubicBezTo>
                        <a:pt x="0" y="0"/>
                        <a:pt x="0" y="0"/>
                        <a:pt x="0" y="0"/>
                      </a:cubicBez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607" name="Google Shape;607;p23"/>
                <p:cNvSpPr/>
                <p:nvPr/>
              </p:nvSpPr>
              <p:spPr>
                <a:xfrm>
                  <a:off x="527" y="2318"/>
                  <a:ext cx="18" cy="30"/>
                </a:xfrm>
                <a:prstGeom prst="rect">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608" name="Google Shape;608;p23"/>
                <p:cNvSpPr/>
                <p:nvPr/>
              </p:nvSpPr>
              <p:spPr>
                <a:xfrm>
                  <a:off x="468" y="2296"/>
                  <a:ext cx="136" cy="37"/>
                </a:xfrm>
                <a:custGeom>
                  <a:avLst/>
                  <a:gdLst/>
                  <a:ahLst/>
                  <a:cxnLst/>
                  <a:rect l="l" t="t" r="r" b="b"/>
                  <a:pathLst>
                    <a:path w="230" h="63" extrusionOk="0">
                      <a:moveTo>
                        <a:pt x="130" y="63"/>
                      </a:moveTo>
                      <a:cubicBezTo>
                        <a:pt x="230" y="63"/>
                        <a:pt x="230" y="63"/>
                        <a:pt x="230" y="63"/>
                      </a:cubicBezTo>
                      <a:cubicBezTo>
                        <a:pt x="230" y="12"/>
                        <a:pt x="230" y="12"/>
                        <a:pt x="230" y="12"/>
                      </a:cubicBezTo>
                      <a:cubicBezTo>
                        <a:pt x="230" y="5"/>
                        <a:pt x="225" y="0"/>
                        <a:pt x="218" y="0"/>
                      </a:cubicBezTo>
                      <a:cubicBezTo>
                        <a:pt x="12" y="0"/>
                        <a:pt x="12" y="0"/>
                        <a:pt x="12" y="0"/>
                      </a:cubicBezTo>
                      <a:cubicBezTo>
                        <a:pt x="5" y="0"/>
                        <a:pt x="0" y="5"/>
                        <a:pt x="0" y="12"/>
                      </a:cubicBezTo>
                      <a:cubicBezTo>
                        <a:pt x="0" y="63"/>
                        <a:pt x="0" y="63"/>
                        <a:pt x="0" y="63"/>
                      </a:cubicBezTo>
                      <a:cubicBezTo>
                        <a:pt x="100" y="63"/>
                        <a:pt x="100" y="63"/>
                        <a:pt x="100" y="63"/>
                      </a:cubicBezTo>
                    </a:path>
                  </a:pathLst>
                </a:custGeom>
                <a:no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grpSp>
          <p:nvGrpSpPr>
            <p:cNvPr id="609" name="Google Shape;609;p23"/>
            <p:cNvGrpSpPr/>
            <p:nvPr/>
          </p:nvGrpSpPr>
          <p:grpSpPr>
            <a:xfrm>
              <a:off x="1607250" y="3436034"/>
              <a:ext cx="354564" cy="354564"/>
              <a:chOff x="1772261" y="3398550"/>
              <a:chExt cx="354564" cy="354564"/>
            </a:xfrm>
          </p:grpSpPr>
          <p:sp>
            <p:nvSpPr>
              <p:cNvPr id="610" name="Google Shape;610;p23"/>
              <p:cNvSpPr/>
              <p:nvPr/>
            </p:nvSpPr>
            <p:spPr>
              <a:xfrm>
                <a:off x="1772261" y="3398550"/>
                <a:ext cx="354564" cy="354564"/>
              </a:xfrm>
              <a:prstGeom prst="ellipse">
                <a:avLst/>
              </a:prstGeom>
              <a:solidFill>
                <a:srgbClr val="E41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grpSp>
            <p:nvGrpSpPr>
              <p:cNvPr id="611" name="Google Shape;611;p23"/>
              <p:cNvGrpSpPr/>
              <p:nvPr/>
            </p:nvGrpSpPr>
            <p:grpSpPr>
              <a:xfrm>
                <a:off x="1845931" y="3507570"/>
                <a:ext cx="207224" cy="136524"/>
                <a:chOff x="1350" y="2277"/>
                <a:chExt cx="170" cy="112"/>
              </a:xfrm>
            </p:grpSpPr>
            <p:sp>
              <p:nvSpPr>
                <p:cNvPr id="612" name="Google Shape;612;p23"/>
                <p:cNvSpPr/>
                <p:nvPr/>
              </p:nvSpPr>
              <p:spPr>
                <a:xfrm>
                  <a:off x="1350" y="2277"/>
                  <a:ext cx="58" cy="112"/>
                </a:xfrm>
                <a:custGeom>
                  <a:avLst/>
                  <a:gdLst/>
                  <a:ahLst/>
                  <a:cxnLst/>
                  <a:rect l="l" t="t" r="r" b="b"/>
                  <a:pathLst>
                    <a:path w="58" h="112" extrusionOk="0">
                      <a:moveTo>
                        <a:pt x="57" y="0"/>
                      </a:moveTo>
                      <a:lnTo>
                        <a:pt x="0" y="56"/>
                      </a:lnTo>
                      <a:lnTo>
                        <a:pt x="58" y="112"/>
                      </a:lnTo>
                    </a:path>
                  </a:pathLst>
                </a:custGeom>
                <a:noFill/>
                <a:ln w="1745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613" name="Google Shape;613;p23"/>
                <p:cNvSpPr/>
                <p:nvPr/>
              </p:nvSpPr>
              <p:spPr>
                <a:xfrm>
                  <a:off x="1462" y="2277"/>
                  <a:ext cx="58" cy="112"/>
                </a:xfrm>
                <a:custGeom>
                  <a:avLst/>
                  <a:gdLst/>
                  <a:ahLst/>
                  <a:cxnLst/>
                  <a:rect l="l" t="t" r="r" b="b"/>
                  <a:pathLst>
                    <a:path w="58" h="112" extrusionOk="0">
                      <a:moveTo>
                        <a:pt x="0" y="0"/>
                      </a:moveTo>
                      <a:lnTo>
                        <a:pt x="58" y="56"/>
                      </a:lnTo>
                      <a:lnTo>
                        <a:pt x="0" y="112"/>
                      </a:lnTo>
                    </a:path>
                  </a:pathLst>
                </a:custGeom>
                <a:noFill/>
                <a:ln w="1745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grpSp>
          <p:nvGrpSpPr>
            <p:cNvPr id="614" name="Google Shape;614;p23"/>
            <p:cNvGrpSpPr/>
            <p:nvPr/>
          </p:nvGrpSpPr>
          <p:grpSpPr>
            <a:xfrm>
              <a:off x="3324320" y="3436034"/>
              <a:ext cx="354564" cy="354564"/>
              <a:chOff x="3387639" y="3419815"/>
              <a:chExt cx="354564" cy="354564"/>
            </a:xfrm>
          </p:grpSpPr>
          <p:sp>
            <p:nvSpPr>
              <p:cNvPr id="615" name="Google Shape;615;p23"/>
              <p:cNvSpPr/>
              <p:nvPr/>
            </p:nvSpPr>
            <p:spPr>
              <a:xfrm>
                <a:off x="3387639" y="3419815"/>
                <a:ext cx="354564" cy="354564"/>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grpSp>
            <p:nvGrpSpPr>
              <p:cNvPr id="616" name="Google Shape;616;p23"/>
              <p:cNvGrpSpPr/>
              <p:nvPr/>
            </p:nvGrpSpPr>
            <p:grpSpPr>
              <a:xfrm>
                <a:off x="3444858" y="3512563"/>
                <a:ext cx="240126" cy="169068"/>
                <a:chOff x="2214" y="2271"/>
                <a:chExt cx="196" cy="138"/>
              </a:xfrm>
            </p:grpSpPr>
            <p:sp>
              <p:nvSpPr>
                <p:cNvPr id="617" name="Google Shape;617;p23"/>
                <p:cNvSpPr/>
                <p:nvPr/>
              </p:nvSpPr>
              <p:spPr>
                <a:xfrm>
                  <a:off x="2281" y="2271"/>
                  <a:ext cx="79" cy="119"/>
                </a:xfrm>
                <a:custGeom>
                  <a:avLst/>
                  <a:gdLst/>
                  <a:ahLst/>
                  <a:cxnLst/>
                  <a:rect l="l" t="t" r="r" b="b"/>
                  <a:pathLst>
                    <a:path w="115" h="173" extrusionOk="0">
                      <a:moveTo>
                        <a:pt x="0" y="124"/>
                      </a:moveTo>
                      <a:cubicBezTo>
                        <a:pt x="0" y="124"/>
                        <a:pt x="52" y="125"/>
                        <a:pt x="115" y="173"/>
                      </a:cubicBezTo>
                      <a:cubicBezTo>
                        <a:pt x="115" y="0"/>
                        <a:pt x="115" y="0"/>
                        <a:pt x="115" y="0"/>
                      </a:cubicBezTo>
                      <a:cubicBezTo>
                        <a:pt x="57" y="48"/>
                        <a:pt x="0" y="49"/>
                        <a:pt x="0" y="49"/>
                      </a:cubicBez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618" name="Google Shape;618;p23"/>
                <p:cNvSpPr/>
                <p:nvPr/>
              </p:nvSpPr>
              <p:spPr>
                <a:xfrm>
                  <a:off x="2234" y="2357"/>
                  <a:ext cx="46" cy="52"/>
                </a:xfrm>
                <a:custGeom>
                  <a:avLst/>
                  <a:gdLst/>
                  <a:ahLst/>
                  <a:cxnLst/>
                  <a:rect l="l" t="t" r="r" b="b"/>
                  <a:pathLst>
                    <a:path w="46" h="52" extrusionOk="0">
                      <a:moveTo>
                        <a:pt x="0" y="0"/>
                      </a:moveTo>
                      <a:lnTo>
                        <a:pt x="22" y="52"/>
                      </a:lnTo>
                      <a:lnTo>
                        <a:pt x="46" y="52"/>
                      </a:lnTo>
                      <a:lnTo>
                        <a:pt x="33" y="2"/>
                      </a:lnTo>
                    </a:path>
                  </a:pathLst>
                </a:custGeom>
                <a:noFill/>
                <a:ln w="9525" cap="flat"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619" name="Google Shape;619;p23"/>
                <p:cNvSpPr/>
                <p:nvPr/>
              </p:nvSpPr>
              <p:spPr>
                <a:xfrm>
                  <a:off x="2381" y="2306"/>
                  <a:ext cx="10" cy="49"/>
                </a:xfrm>
                <a:custGeom>
                  <a:avLst/>
                  <a:gdLst/>
                  <a:ahLst/>
                  <a:cxnLst/>
                  <a:rect l="l" t="t" r="r" b="b"/>
                  <a:pathLst>
                    <a:path w="14" h="71" extrusionOk="0">
                      <a:moveTo>
                        <a:pt x="0" y="0"/>
                      </a:moveTo>
                      <a:cubicBezTo>
                        <a:pt x="9" y="9"/>
                        <a:pt x="14" y="22"/>
                        <a:pt x="14" y="35"/>
                      </a:cubicBezTo>
                      <a:cubicBezTo>
                        <a:pt x="14" y="49"/>
                        <a:pt x="9" y="62"/>
                        <a:pt x="0" y="71"/>
                      </a:cubicBezTo>
                    </a:path>
                  </a:pathLst>
                </a:custGeom>
                <a:no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620" name="Google Shape;620;p23"/>
                <p:cNvSpPr/>
                <p:nvPr/>
              </p:nvSpPr>
              <p:spPr>
                <a:xfrm>
                  <a:off x="2395" y="2293"/>
                  <a:ext cx="15" cy="76"/>
                </a:xfrm>
                <a:custGeom>
                  <a:avLst/>
                  <a:gdLst/>
                  <a:ahLst/>
                  <a:cxnLst/>
                  <a:rect l="l" t="t" r="r" b="b"/>
                  <a:pathLst>
                    <a:path w="22" h="111" extrusionOk="0">
                      <a:moveTo>
                        <a:pt x="0" y="0"/>
                      </a:moveTo>
                      <a:cubicBezTo>
                        <a:pt x="14" y="15"/>
                        <a:pt x="22" y="34"/>
                        <a:pt x="22" y="55"/>
                      </a:cubicBezTo>
                      <a:cubicBezTo>
                        <a:pt x="22" y="77"/>
                        <a:pt x="14" y="96"/>
                        <a:pt x="0" y="111"/>
                      </a:cubicBezTo>
                    </a:path>
                  </a:pathLst>
                </a:custGeom>
                <a:no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621" name="Google Shape;621;p23"/>
                <p:cNvSpPr/>
                <p:nvPr/>
              </p:nvSpPr>
              <p:spPr>
                <a:xfrm>
                  <a:off x="2214" y="2304"/>
                  <a:ext cx="53" cy="54"/>
                </a:xfrm>
                <a:custGeom>
                  <a:avLst/>
                  <a:gdLst/>
                  <a:ahLst/>
                  <a:cxnLst/>
                  <a:rect l="l" t="t" r="r" b="b"/>
                  <a:pathLst>
                    <a:path w="78" h="79" extrusionOk="0">
                      <a:moveTo>
                        <a:pt x="40" y="0"/>
                      </a:moveTo>
                      <a:cubicBezTo>
                        <a:pt x="18" y="0"/>
                        <a:pt x="0" y="18"/>
                        <a:pt x="0" y="39"/>
                      </a:cubicBezTo>
                      <a:cubicBezTo>
                        <a:pt x="0" y="61"/>
                        <a:pt x="18" y="79"/>
                        <a:pt x="40" y="79"/>
                      </a:cubicBezTo>
                      <a:cubicBezTo>
                        <a:pt x="78" y="79"/>
                        <a:pt x="78" y="79"/>
                        <a:pt x="78" y="79"/>
                      </a:cubicBezTo>
                      <a:cubicBezTo>
                        <a:pt x="78" y="0"/>
                        <a:pt x="78" y="0"/>
                        <a:pt x="78" y="0"/>
                      </a:cubicBezTo>
                      <a:lnTo>
                        <a:pt x="40" y="0"/>
                      </a:lnTo>
                      <a:close/>
                    </a:path>
                  </a:pathLst>
                </a:custGeom>
                <a:no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grpSp>
          <p:nvGrpSpPr>
            <p:cNvPr id="622" name="Google Shape;622;p23"/>
            <p:cNvGrpSpPr/>
            <p:nvPr/>
          </p:nvGrpSpPr>
          <p:grpSpPr>
            <a:xfrm>
              <a:off x="4747836" y="3436034"/>
              <a:ext cx="354564" cy="354564"/>
              <a:chOff x="4747836" y="3398550"/>
              <a:chExt cx="354564" cy="354564"/>
            </a:xfrm>
          </p:grpSpPr>
          <p:sp>
            <p:nvSpPr>
              <p:cNvPr id="623" name="Google Shape;623;p23"/>
              <p:cNvSpPr/>
              <p:nvPr/>
            </p:nvSpPr>
            <p:spPr>
              <a:xfrm>
                <a:off x="4747836" y="3398550"/>
                <a:ext cx="354564" cy="354564"/>
              </a:xfrm>
              <a:prstGeom prst="ellipse">
                <a:avLst/>
              </a:prstGeom>
              <a:solidFill>
                <a:srgbClr val="A6A6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grpSp>
            <p:nvGrpSpPr>
              <p:cNvPr id="624" name="Google Shape;624;p23"/>
              <p:cNvGrpSpPr/>
              <p:nvPr/>
            </p:nvGrpSpPr>
            <p:grpSpPr>
              <a:xfrm>
                <a:off x="4810354" y="3476257"/>
                <a:ext cx="229528" cy="199150"/>
                <a:chOff x="2777" y="1531"/>
                <a:chExt cx="204" cy="177"/>
              </a:xfrm>
            </p:grpSpPr>
            <p:cxnSp>
              <p:nvCxnSpPr>
                <p:cNvPr id="625" name="Google Shape;625;p23"/>
                <p:cNvCxnSpPr/>
                <p:nvPr/>
              </p:nvCxnSpPr>
              <p:spPr>
                <a:xfrm rot="10800000" flipH="1">
                  <a:off x="2840" y="1595"/>
                  <a:ext cx="14" cy="20"/>
                </a:xfrm>
                <a:prstGeom prst="straightConnector1">
                  <a:avLst/>
                </a:prstGeom>
                <a:noFill/>
                <a:ln w="9525" cap="flat" cmpd="sng">
                  <a:solidFill>
                    <a:schemeClr val="lt1"/>
                  </a:solidFill>
                  <a:prstDash val="solid"/>
                  <a:miter lim="800000"/>
                  <a:headEnd type="none" w="med" len="med"/>
                  <a:tailEnd type="none" w="med" len="med"/>
                </a:ln>
              </p:spPr>
            </p:cxnSp>
            <p:sp>
              <p:nvSpPr>
                <p:cNvPr id="626" name="Google Shape;626;p23"/>
                <p:cNvSpPr/>
                <p:nvPr/>
              </p:nvSpPr>
              <p:spPr>
                <a:xfrm>
                  <a:off x="2819" y="1615"/>
                  <a:ext cx="27" cy="26"/>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627" name="Google Shape;627;p23"/>
                <p:cNvCxnSpPr/>
                <p:nvPr/>
              </p:nvCxnSpPr>
              <p:spPr>
                <a:xfrm>
                  <a:off x="2871" y="1594"/>
                  <a:ext cx="34" cy="40"/>
                </a:xfrm>
                <a:prstGeom prst="straightConnector1">
                  <a:avLst/>
                </a:prstGeom>
                <a:noFill/>
                <a:ln w="9525" cap="flat" cmpd="sng">
                  <a:solidFill>
                    <a:schemeClr val="lt1"/>
                  </a:solidFill>
                  <a:prstDash val="solid"/>
                  <a:miter lim="800000"/>
                  <a:headEnd type="none" w="med" len="med"/>
                  <a:tailEnd type="none" w="med" len="med"/>
                </a:ln>
              </p:spPr>
            </p:cxnSp>
            <p:sp>
              <p:nvSpPr>
                <p:cNvPr id="628" name="Google Shape;628;p23"/>
                <p:cNvSpPr/>
                <p:nvPr/>
              </p:nvSpPr>
              <p:spPr>
                <a:xfrm>
                  <a:off x="2848" y="1570"/>
                  <a:ext cx="26" cy="26"/>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629" name="Google Shape;629;p23"/>
                <p:cNvCxnSpPr/>
                <p:nvPr/>
              </p:nvCxnSpPr>
              <p:spPr>
                <a:xfrm rot="10800000" flipH="1">
                  <a:off x="2920" y="1575"/>
                  <a:ext cx="33" cy="57"/>
                </a:xfrm>
                <a:prstGeom prst="straightConnector1">
                  <a:avLst/>
                </a:prstGeom>
                <a:noFill/>
                <a:ln w="9525" cap="flat" cmpd="sng">
                  <a:solidFill>
                    <a:schemeClr val="lt1"/>
                  </a:solidFill>
                  <a:prstDash val="solid"/>
                  <a:miter lim="800000"/>
                  <a:headEnd type="none" w="med" len="med"/>
                  <a:tailEnd type="none" w="med" len="med"/>
                </a:ln>
              </p:spPr>
            </p:cxnSp>
            <p:sp>
              <p:nvSpPr>
                <p:cNvPr id="630" name="Google Shape;630;p23"/>
                <p:cNvSpPr/>
                <p:nvPr/>
              </p:nvSpPr>
              <p:spPr>
                <a:xfrm>
                  <a:off x="2946" y="1549"/>
                  <a:ext cx="26" cy="26"/>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631" name="Google Shape;631;p23"/>
                <p:cNvSpPr/>
                <p:nvPr/>
              </p:nvSpPr>
              <p:spPr>
                <a:xfrm>
                  <a:off x="2900" y="1631"/>
                  <a:ext cx="27" cy="27"/>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632" name="Google Shape;632;p23"/>
                <p:cNvSpPr/>
                <p:nvPr/>
              </p:nvSpPr>
              <p:spPr>
                <a:xfrm>
                  <a:off x="2798" y="1531"/>
                  <a:ext cx="183" cy="157"/>
                </a:xfrm>
                <a:custGeom>
                  <a:avLst/>
                  <a:gdLst/>
                  <a:ahLst/>
                  <a:cxnLst/>
                  <a:rect l="l" t="t" r="r" b="b"/>
                  <a:pathLst>
                    <a:path w="183" h="157" extrusionOk="0">
                      <a:moveTo>
                        <a:pt x="183" y="157"/>
                      </a:moveTo>
                      <a:lnTo>
                        <a:pt x="0" y="157"/>
                      </a:lnTo>
                      <a:lnTo>
                        <a:pt x="0" y="0"/>
                      </a:lnTo>
                    </a:path>
                  </a:pathLst>
                </a:custGeom>
                <a:noFill/>
                <a:ln w="9525" cap="flat" cmpd="sng">
                  <a:solidFill>
                    <a:schemeClr val="lt1"/>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633" name="Google Shape;633;p23"/>
                <p:cNvCxnSpPr/>
                <p:nvPr/>
              </p:nvCxnSpPr>
              <p:spPr>
                <a:xfrm>
                  <a:off x="2777" y="1573"/>
                  <a:ext cx="21" cy="0"/>
                </a:xfrm>
                <a:prstGeom prst="straightConnector1">
                  <a:avLst/>
                </a:prstGeom>
                <a:noFill/>
                <a:ln w="9525" cap="flat" cmpd="sng">
                  <a:solidFill>
                    <a:schemeClr val="lt1"/>
                  </a:solidFill>
                  <a:prstDash val="solid"/>
                  <a:round/>
                  <a:headEnd type="none" w="med" len="med"/>
                  <a:tailEnd type="none" w="med" len="med"/>
                </a:ln>
              </p:spPr>
            </p:cxnSp>
            <p:cxnSp>
              <p:nvCxnSpPr>
                <p:cNvPr id="634" name="Google Shape;634;p23"/>
                <p:cNvCxnSpPr/>
                <p:nvPr/>
              </p:nvCxnSpPr>
              <p:spPr>
                <a:xfrm>
                  <a:off x="2777" y="1620"/>
                  <a:ext cx="21" cy="0"/>
                </a:xfrm>
                <a:prstGeom prst="straightConnector1">
                  <a:avLst/>
                </a:prstGeom>
                <a:noFill/>
                <a:ln w="9525" cap="flat" cmpd="sng">
                  <a:solidFill>
                    <a:schemeClr val="lt1"/>
                  </a:solidFill>
                  <a:prstDash val="solid"/>
                  <a:round/>
                  <a:headEnd type="none" w="med" len="med"/>
                  <a:tailEnd type="none" w="med" len="med"/>
                </a:ln>
              </p:spPr>
            </p:cxnSp>
            <p:cxnSp>
              <p:nvCxnSpPr>
                <p:cNvPr id="635" name="Google Shape;635;p23"/>
                <p:cNvCxnSpPr/>
                <p:nvPr/>
              </p:nvCxnSpPr>
              <p:spPr>
                <a:xfrm>
                  <a:off x="2777" y="1666"/>
                  <a:ext cx="21" cy="0"/>
                </a:xfrm>
                <a:prstGeom prst="straightConnector1">
                  <a:avLst/>
                </a:prstGeom>
                <a:noFill/>
                <a:ln w="9525" cap="flat" cmpd="sng">
                  <a:solidFill>
                    <a:schemeClr val="lt1"/>
                  </a:solidFill>
                  <a:prstDash val="solid"/>
                  <a:round/>
                  <a:headEnd type="none" w="med" len="med"/>
                  <a:tailEnd type="none" w="med" len="med"/>
                </a:ln>
              </p:spPr>
            </p:cxnSp>
            <p:cxnSp>
              <p:nvCxnSpPr>
                <p:cNvPr id="636" name="Google Shape;636;p23"/>
                <p:cNvCxnSpPr/>
                <p:nvPr/>
              </p:nvCxnSpPr>
              <p:spPr>
                <a:xfrm rot="10800000">
                  <a:off x="2819" y="1688"/>
                  <a:ext cx="0" cy="20"/>
                </a:xfrm>
                <a:prstGeom prst="straightConnector1">
                  <a:avLst/>
                </a:prstGeom>
                <a:noFill/>
                <a:ln w="9525" cap="flat" cmpd="sng">
                  <a:solidFill>
                    <a:schemeClr val="lt1"/>
                  </a:solidFill>
                  <a:prstDash val="solid"/>
                  <a:round/>
                  <a:headEnd type="none" w="med" len="med"/>
                  <a:tailEnd type="none" w="med" len="med"/>
                </a:ln>
              </p:spPr>
            </p:cxnSp>
            <p:cxnSp>
              <p:nvCxnSpPr>
                <p:cNvPr id="637" name="Google Shape;637;p23"/>
                <p:cNvCxnSpPr/>
                <p:nvPr/>
              </p:nvCxnSpPr>
              <p:spPr>
                <a:xfrm rot="10800000">
                  <a:off x="2864" y="1688"/>
                  <a:ext cx="0" cy="20"/>
                </a:xfrm>
                <a:prstGeom prst="straightConnector1">
                  <a:avLst/>
                </a:prstGeom>
                <a:noFill/>
                <a:ln w="9525" cap="flat" cmpd="sng">
                  <a:solidFill>
                    <a:schemeClr val="lt1"/>
                  </a:solidFill>
                  <a:prstDash val="solid"/>
                  <a:round/>
                  <a:headEnd type="none" w="med" len="med"/>
                  <a:tailEnd type="none" w="med" len="med"/>
                </a:ln>
              </p:spPr>
            </p:cxnSp>
            <p:cxnSp>
              <p:nvCxnSpPr>
                <p:cNvPr id="638" name="Google Shape;638;p23"/>
                <p:cNvCxnSpPr/>
                <p:nvPr/>
              </p:nvCxnSpPr>
              <p:spPr>
                <a:xfrm rot="10800000">
                  <a:off x="2908" y="1688"/>
                  <a:ext cx="0" cy="20"/>
                </a:xfrm>
                <a:prstGeom prst="straightConnector1">
                  <a:avLst/>
                </a:prstGeom>
                <a:noFill/>
                <a:ln w="9525" cap="flat" cmpd="sng">
                  <a:solidFill>
                    <a:schemeClr val="lt1"/>
                  </a:solidFill>
                  <a:prstDash val="solid"/>
                  <a:round/>
                  <a:headEnd type="none" w="med" len="med"/>
                  <a:tailEnd type="none" w="med" len="med"/>
                </a:ln>
              </p:spPr>
            </p:cxnSp>
            <p:cxnSp>
              <p:nvCxnSpPr>
                <p:cNvPr id="639" name="Google Shape;639;p23"/>
                <p:cNvCxnSpPr/>
                <p:nvPr/>
              </p:nvCxnSpPr>
              <p:spPr>
                <a:xfrm rot="10800000">
                  <a:off x="2953" y="1688"/>
                  <a:ext cx="0" cy="20"/>
                </a:xfrm>
                <a:prstGeom prst="straightConnector1">
                  <a:avLst/>
                </a:prstGeom>
                <a:noFill/>
                <a:ln w="9525" cap="flat" cmpd="sng">
                  <a:solidFill>
                    <a:schemeClr val="lt1"/>
                  </a:solidFill>
                  <a:prstDash val="solid"/>
                  <a:round/>
                  <a:headEnd type="none" w="med" len="med"/>
                  <a:tailEnd type="none" w="med" len="med"/>
                </a:ln>
              </p:spPr>
            </p:cxnSp>
          </p:grpSp>
        </p:grpSp>
        <p:grpSp>
          <p:nvGrpSpPr>
            <p:cNvPr id="640" name="Google Shape;640;p23"/>
            <p:cNvGrpSpPr/>
            <p:nvPr/>
          </p:nvGrpSpPr>
          <p:grpSpPr>
            <a:xfrm>
              <a:off x="6118665" y="3436034"/>
              <a:ext cx="354564" cy="354564"/>
              <a:chOff x="6118665" y="3387917"/>
              <a:chExt cx="354564" cy="354564"/>
            </a:xfrm>
          </p:grpSpPr>
          <p:sp>
            <p:nvSpPr>
              <p:cNvPr id="641" name="Google Shape;641;p23"/>
              <p:cNvSpPr/>
              <p:nvPr/>
            </p:nvSpPr>
            <p:spPr>
              <a:xfrm>
                <a:off x="6118665" y="3387917"/>
                <a:ext cx="354564" cy="354564"/>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grpSp>
            <p:nvGrpSpPr>
              <p:cNvPr id="642" name="Google Shape;642;p23"/>
              <p:cNvGrpSpPr/>
              <p:nvPr/>
            </p:nvGrpSpPr>
            <p:grpSpPr>
              <a:xfrm>
                <a:off x="6231653" y="3456456"/>
                <a:ext cx="128588" cy="217487"/>
                <a:chOff x="4082" y="2262"/>
                <a:chExt cx="81" cy="137"/>
              </a:xfrm>
            </p:grpSpPr>
            <p:sp>
              <p:nvSpPr>
                <p:cNvPr id="643" name="Google Shape;643;p23"/>
                <p:cNvSpPr/>
                <p:nvPr/>
              </p:nvSpPr>
              <p:spPr>
                <a:xfrm>
                  <a:off x="4082" y="2262"/>
                  <a:ext cx="81" cy="137"/>
                </a:xfrm>
                <a:custGeom>
                  <a:avLst/>
                  <a:gdLst/>
                  <a:ahLst/>
                  <a:cxnLst/>
                  <a:rect l="l" t="t" r="r" b="b"/>
                  <a:pathLst>
                    <a:path w="145" h="252" extrusionOk="0">
                      <a:moveTo>
                        <a:pt x="125" y="10"/>
                      </a:moveTo>
                      <a:cubicBezTo>
                        <a:pt x="131" y="10"/>
                        <a:pt x="135" y="15"/>
                        <a:pt x="135" y="20"/>
                      </a:cubicBezTo>
                      <a:cubicBezTo>
                        <a:pt x="135" y="232"/>
                        <a:pt x="135" y="232"/>
                        <a:pt x="135" y="232"/>
                      </a:cubicBezTo>
                      <a:cubicBezTo>
                        <a:pt x="135" y="238"/>
                        <a:pt x="131" y="242"/>
                        <a:pt x="125" y="242"/>
                      </a:cubicBezTo>
                      <a:cubicBezTo>
                        <a:pt x="20" y="242"/>
                        <a:pt x="20" y="242"/>
                        <a:pt x="20" y="242"/>
                      </a:cubicBezTo>
                      <a:cubicBezTo>
                        <a:pt x="15" y="242"/>
                        <a:pt x="10" y="238"/>
                        <a:pt x="10" y="232"/>
                      </a:cubicBezTo>
                      <a:cubicBezTo>
                        <a:pt x="10" y="20"/>
                        <a:pt x="10" y="20"/>
                        <a:pt x="10" y="20"/>
                      </a:cubicBezTo>
                      <a:cubicBezTo>
                        <a:pt x="10" y="15"/>
                        <a:pt x="15" y="10"/>
                        <a:pt x="20" y="10"/>
                      </a:cubicBezTo>
                      <a:cubicBezTo>
                        <a:pt x="125" y="10"/>
                        <a:pt x="125" y="10"/>
                        <a:pt x="125" y="10"/>
                      </a:cubicBezTo>
                      <a:moveTo>
                        <a:pt x="125" y="0"/>
                      </a:moveTo>
                      <a:cubicBezTo>
                        <a:pt x="20" y="0"/>
                        <a:pt x="20" y="0"/>
                        <a:pt x="20" y="0"/>
                      </a:cubicBezTo>
                      <a:cubicBezTo>
                        <a:pt x="9" y="0"/>
                        <a:pt x="0" y="9"/>
                        <a:pt x="0" y="20"/>
                      </a:cubicBezTo>
                      <a:cubicBezTo>
                        <a:pt x="0" y="232"/>
                        <a:pt x="0" y="232"/>
                        <a:pt x="0" y="232"/>
                      </a:cubicBezTo>
                      <a:cubicBezTo>
                        <a:pt x="0" y="243"/>
                        <a:pt x="9" y="252"/>
                        <a:pt x="20" y="252"/>
                      </a:cubicBezTo>
                      <a:cubicBezTo>
                        <a:pt x="125" y="252"/>
                        <a:pt x="125" y="252"/>
                        <a:pt x="125" y="252"/>
                      </a:cubicBezTo>
                      <a:cubicBezTo>
                        <a:pt x="136" y="252"/>
                        <a:pt x="145" y="243"/>
                        <a:pt x="145" y="232"/>
                      </a:cubicBezTo>
                      <a:cubicBezTo>
                        <a:pt x="145" y="20"/>
                        <a:pt x="145" y="20"/>
                        <a:pt x="145" y="20"/>
                      </a:cubicBezTo>
                      <a:cubicBezTo>
                        <a:pt x="145" y="9"/>
                        <a:pt x="136" y="0"/>
                        <a:pt x="12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644" name="Google Shape;644;p23"/>
                <p:cNvCxnSpPr/>
                <p:nvPr/>
              </p:nvCxnSpPr>
              <p:spPr>
                <a:xfrm>
                  <a:off x="4087" y="2367"/>
                  <a:ext cx="72" cy="0"/>
                </a:xfrm>
                <a:prstGeom prst="straightConnector1">
                  <a:avLst/>
                </a:prstGeom>
                <a:solidFill>
                  <a:schemeClr val="lt1"/>
                </a:solidFill>
                <a:ln w="9525" cap="flat" cmpd="sng">
                  <a:solidFill>
                    <a:schemeClr val="lt1"/>
                  </a:solidFill>
                  <a:prstDash val="solid"/>
                  <a:round/>
                  <a:headEnd type="none" w="med" len="med"/>
                  <a:tailEnd type="none" w="med" len="med"/>
                </a:ln>
              </p:spPr>
            </p:cxnSp>
            <p:cxnSp>
              <p:nvCxnSpPr>
                <p:cNvPr id="645" name="Google Shape;645;p23"/>
                <p:cNvCxnSpPr/>
                <p:nvPr/>
              </p:nvCxnSpPr>
              <p:spPr>
                <a:xfrm>
                  <a:off x="4118" y="2381"/>
                  <a:ext cx="9" cy="0"/>
                </a:xfrm>
                <a:prstGeom prst="straightConnector1">
                  <a:avLst/>
                </a:prstGeom>
                <a:solidFill>
                  <a:schemeClr val="lt1"/>
                </a:solidFill>
                <a:ln w="9525" cap="rnd" cmpd="sng">
                  <a:solidFill>
                    <a:schemeClr val="lt1"/>
                  </a:solidFill>
                  <a:prstDash val="solid"/>
                  <a:round/>
                  <a:headEnd type="none" w="med" len="med"/>
                  <a:tailEnd type="none" w="med" len="med"/>
                </a:ln>
              </p:spPr>
            </p:cxnSp>
          </p:grpSp>
        </p:grpSp>
        <p:grpSp>
          <p:nvGrpSpPr>
            <p:cNvPr id="646" name="Google Shape;646;p23"/>
            <p:cNvGrpSpPr/>
            <p:nvPr/>
          </p:nvGrpSpPr>
          <p:grpSpPr>
            <a:xfrm>
              <a:off x="7667355" y="3436034"/>
              <a:ext cx="354564" cy="354564"/>
              <a:chOff x="7595821" y="3398550"/>
              <a:chExt cx="354564" cy="354564"/>
            </a:xfrm>
          </p:grpSpPr>
          <p:sp>
            <p:nvSpPr>
              <p:cNvPr id="647" name="Google Shape;647;p23"/>
              <p:cNvSpPr/>
              <p:nvPr/>
            </p:nvSpPr>
            <p:spPr>
              <a:xfrm>
                <a:off x="7595821" y="3398550"/>
                <a:ext cx="354564" cy="354564"/>
              </a:xfrm>
              <a:prstGeom prst="ellipse">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grpSp>
            <p:nvGrpSpPr>
              <p:cNvPr id="648" name="Google Shape;648;p23"/>
              <p:cNvGrpSpPr/>
              <p:nvPr/>
            </p:nvGrpSpPr>
            <p:grpSpPr>
              <a:xfrm>
                <a:off x="7663385" y="3480582"/>
                <a:ext cx="219437" cy="190500"/>
                <a:chOff x="4929" y="2295"/>
                <a:chExt cx="182" cy="158"/>
              </a:xfrm>
            </p:grpSpPr>
            <p:sp>
              <p:nvSpPr>
                <p:cNvPr id="649" name="Google Shape;649;p23"/>
                <p:cNvSpPr/>
                <p:nvPr/>
              </p:nvSpPr>
              <p:spPr>
                <a:xfrm>
                  <a:off x="4929" y="2295"/>
                  <a:ext cx="182" cy="112"/>
                </a:xfrm>
                <a:custGeom>
                  <a:avLst/>
                  <a:gdLst/>
                  <a:ahLst/>
                  <a:cxnLst/>
                  <a:rect l="l" t="t" r="r" b="b"/>
                  <a:pathLst>
                    <a:path w="386" h="236" extrusionOk="0">
                      <a:moveTo>
                        <a:pt x="386" y="236"/>
                      </a:moveTo>
                      <a:cubicBezTo>
                        <a:pt x="386" y="11"/>
                        <a:pt x="386" y="11"/>
                        <a:pt x="386" y="11"/>
                      </a:cubicBezTo>
                      <a:cubicBezTo>
                        <a:pt x="386" y="5"/>
                        <a:pt x="381" y="0"/>
                        <a:pt x="375" y="0"/>
                      </a:cubicBezTo>
                      <a:cubicBezTo>
                        <a:pt x="11" y="0"/>
                        <a:pt x="11" y="0"/>
                        <a:pt x="11" y="0"/>
                      </a:cubicBezTo>
                      <a:cubicBezTo>
                        <a:pt x="5" y="0"/>
                        <a:pt x="0" y="5"/>
                        <a:pt x="0" y="11"/>
                      </a:cubicBezTo>
                      <a:cubicBezTo>
                        <a:pt x="0" y="236"/>
                        <a:pt x="0" y="236"/>
                        <a:pt x="0" y="236"/>
                      </a:cubicBezTo>
                      <a:lnTo>
                        <a:pt x="386" y="236"/>
                      </a:lnTo>
                      <a:close/>
                    </a:path>
                  </a:pathLst>
                </a:custGeom>
                <a:solidFill>
                  <a:srgbClr val="D9D9D9"/>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650" name="Google Shape;650;p23"/>
                <p:cNvSpPr/>
                <p:nvPr/>
              </p:nvSpPr>
              <p:spPr>
                <a:xfrm>
                  <a:off x="4929" y="2407"/>
                  <a:ext cx="182" cy="22"/>
                </a:xfrm>
                <a:custGeom>
                  <a:avLst/>
                  <a:gdLst/>
                  <a:ahLst/>
                  <a:cxnLst/>
                  <a:rect l="l" t="t" r="r" b="b"/>
                  <a:pathLst>
                    <a:path w="386" h="46" extrusionOk="0">
                      <a:moveTo>
                        <a:pt x="0" y="0"/>
                      </a:moveTo>
                      <a:cubicBezTo>
                        <a:pt x="0" y="33"/>
                        <a:pt x="0" y="33"/>
                        <a:pt x="0" y="33"/>
                      </a:cubicBezTo>
                      <a:cubicBezTo>
                        <a:pt x="0" y="39"/>
                        <a:pt x="6" y="46"/>
                        <a:pt x="12" y="46"/>
                      </a:cubicBezTo>
                      <a:cubicBezTo>
                        <a:pt x="376" y="46"/>
                        <a:pt x="376" y="46"/>
                        <a:pt x="376" y="46"/>
                      </a:cubicBezTo>
                      <a:cubicBezTo>
                        <a:pt x="382" y="46"/>
                        <a:pt x="386" y="40"/>
                        <a:pt x="386" y="33"/>
                      </a:cubicBezTo>
                      <a:cubicBezTo>
                        <a:pt x="386" y="0"/>
                        <a:pt x="386" y="0"/>
                        <a:pt x="386" y="0"/>
                      </a:cubicBezTo>
                      <a:lnTo>
                        <a:pt x="0" y="0"/>
                      </a:lnTo>
                      <a:close/>
                    </a:path>
                  </a:pathLst>
                </a:custGeom>
                <a:solidFill>
                  <a:srgbClr val="D9D9D9"/>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651" name="Google Shape;651;p23"/>
                <p:cNvSpPr/>
                <p:nvPr/>
              </p:nvSpPr>
              <p:spPr>
                <a:xfrm>
                  <a:off x="4992" y="2429"/>
                  <a:ext cx="57" cy="24"/>
                </a:xfrm>
                <a:custGeom>
                  <a:avLst/>
                  <a:gdLst/>
                  <a:ahLst/>
                  <a:cxnLst/>
                  <a:rect l="l" t="t" r="r" b="b"/>
                  <a:pathLst>
                    <a:path w="121" h="50" extrusionOk="0">
                      <a:moveTo>
                        <a:pt x="121" y="50"/>
                      </a:moveTo>
                      <a:cubicBezTo>
                        <a:pt x="118" y="49"/>
                        <a:pt x="114" y="47"/>
                        <a:pt x="111" y="46"/>
                      </a:cubicBezTo>
                      <a:cubicBezTo>
                        <a:pt x="107" y="43"/>
                        <a:pt x="106" y="43"/>
                        <a:pt x="105" y="35"/>
                      </a:cubicBezTo>
                      <a:cubicBezTo>
                        <a:pt x="103" y="26"/>
                        <a:pt x="104" y="9"/>
                        <a:pt x="104" y="1"/>
                      </a:cubicBezTo>
                      <a:cubicBezTo>
                        <a:pt x="18" y="0"/>
                        <a:pt x="18" y="0"/>
                        <a:pt x="18" y="0"/>
                      </a:cubicBezTo>
                      <a:cubicBezTo>
                        <a:pt x="18" y="8"/>
                        <a:pt x="19" y="26"/>
                        <a:pt x="17" y="35"/>
                      </a:cubicBezTo>
                      <a:cubicBezTo>
                        <a:pt x="16" y="43"/>
                        <a:pt x="15" y="43"/>
                        <a:pt x="10" y="46"/>
                      </a:cubicBezTo>
                      <a:cubicBezTo>
                        <a:pt x="8" y="47"/>
                        <a:pt x="4" y="49"/>
                        <a:pt x="0" y="50"/>
                      </a:cubicBezTo>
                      <a:cubicBezTo>
                        <a:pt x="0" y="50"/>
                        <a:pt x="0" y="50"/>
                        <a:pt x="0" y="50"/>
                      </a:cubicBezTo>
                    </a:path>
                  </a:pathLst>
                </a:custGeom>
                <a:solidFill>
                  <a:srgbClr val="D9D9D9"/>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652" name="Google Shape;652;p23"/>
                <p:cNvCxnSpPr/>
                <p:nvPr/>
              </p:nvCxnSpPr>
              <p:spPr>
                <a:xfrm>
                  <a:off x="4987" y="2453"/>
                  <a:ext cx="67" cy="0"/>
                </a:xfrm>
                <a:prstGeom prst="straightConnector1">
                  <a:avLst/>
                </a:prstGeom>
                <a:solidFill>
                  <a:srgbClr val="D9D9D9"/>
                </a:solidFill>
                <a:ln w="9525" cap="flat" cmpd="sng">
                  <a:solidFill>
                    <a:schemeClr val="lt1"/>
                  </a:solidFill>
                  <a:prstDash val="solid"/>
                  <a:miter lim="800000"/>
                  <a:headEnd type="none" w="med" len="med"/>
                  <a:tailEnd type="none" w="med" len="med"/>
                </a:ln>
              </p:spPr>
            </p:cxnSp>
            <p:sp>
              <p:nvSpPr>
                <p:cNvPr id="653" name="Google Shape;653;p23"/>
                <p:cNvSpPr/>
                <p:nvPr/>
              </p:nvSpPr>
              <p:spPr>
                <a:xfrm>
                  <a:off x="4998" y="2339"/>
                  <a:ext cx="15" cy="68"/>
                </a:xfrm>
                <a:custGeom>
                  <a:avLst/>
                  <a:gdLst/>
                  <a:ahLst/>
                  <a:cxnLst/>
                  <a:rect l="l" t="t" r="r" b="b"/>
                  <a:pathLst>
                    <a:path w="15" h="68" extrusionOk="0">
                      <a:moveTo>
                        <a:pt x="0" y="0"/>
                      </a:moveTo>
                      <a:lnTo>
                        <a:pt x="0" y="68"/>
                      </a:lnTo>
                      <a:lnTo>
                        <a:pt x="15" y="68"/>
                      </a:lnTo>
                      <a:lnTo>
                        <a:pt x="15" y="0"/>
                      </a:lnTo>
                    </a:path>
                  </a:pathLst>
                </a:custGeom>
                <a:solidFill>
                  <a:srgbClr val="D9D9D9"/>
                </a:solidFill>
                <a:ln w="9525"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654" name="Google Shape;654;p23"/>
                <p:cNvSpPr/>
                <p:nvPr/>
              </p:nvSpPr>
              <p:spPr>
                <a:xfrm>
                  <a:off x="4998" y="2320"/>
                  <a:ext cx="15" cy="20"/>
                </a:xfrm>
                <a:custGeom>
                  <a:avLst/>
                  <a:gdLst/>
                  <a:ahLst/>
                  <a:cxnLst/>
                  <a:rect l="l" t="t" r="r" b="b"/>
                  <a:pathLst>
                    <a:path w="32" h="43" extrusionOk="0">
                      <a:moveTo>
                        <a:pt x="16" y="43"/>
                      </a:moveTo>
                      <a:cubicBezTo>
                        <a:pt x="22" y="43"/>
                        <a:pt x="27" y="42"/>
                        <a:pt x="32" y="41"/>
                      </a:cubicBezTo>
                      <a:cubicBezTo>
                        <a:pt x="16" y="0"/>
                        <a:pt x="16" y="0"/>
                        <a:pt x="16" y="0"/>
                      </a:cubicBezTo>
                      <a:cubicBezTo>
                        <a:pt x="0" y="41"/>
                        <a:pt x="0" y="41"/>
                        <a:pt x="0" y="41"/>
                      </a:cubicBezTo>
                      <a:cubicBezTo>
                        <a:pt x="5" y="42"/>
                        <a:pt x="11" y="43"/>
                        <a:pt x="16" y="43"/>
                      </a:cubicBezTo>
                      <a:close/>
                    </a:path>
                  </a:pathLst>
                </a:custGeom>
                <a:solidFill>
                  <a:srgbClr val="D9D9D9"/>
                </a:solid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655" name="Google Shape;655;p23"/>
                <p:cNvSpPr/>
                <p:nvPr/>
              </p:nvSpPr>
              <p:spPr>
                <a:xfrm>
                  <a:off x="5003" y="2320"/>
                  <a:ext cx="5" cy="6"/>
                </a:xfrm>
                <a:custGeom>
                  <a:avLst/>
                  <a:gdLst/>
                  <a:ahLst/>
                  <a:cxnLst/>
                  <a:rect l="l" t="t" r="r" b="b"/>
                  <a:pathLst>
                    <a:path w="10" h="14" extrusionOk="0">
                      <a:moveTo>
                        <a:pt x="0" y="13"/>
                      </a:moveTo>
                      <a:cubicBezTo>
                        <a:pt x="2" y="14"/>
                        <a:pt x="3" y="14"/>
                        <a:pt x="5" y="14"/>
                      </a:cubicBezTo>
                      <a:cubicBezTo>
                        <a:pt x="7" y="14"/>
                        <a:pt x="9" y="14"/>
                        <a:pt x="10" y="13"/>
                      </a:cubicBezTo>
                      <a:cubicBezTo>
                        <a:pt x="5" y="0"/>
                        <a:pt x="5" y="0"/>
                        <a:pt x="5" y="0"/>
                      </a:cubicBezTo>
                      <a:lnTo>
                        <a:pt x="0" y="13"/>
                      </a:lnTo>
                      <a:close/>
                    </a:path>
                  </a:pathLst>
                </a:custGeom>
                <a:solidFill>
                  <a:srgbClr val="D9D9D9"/>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656" name="Google Shape;656;p23"/>
                <p:cNvSpPr/>
                <p:nvPr/>
              </p:nvSpPr>
              <p:spPr>
                <a:xfrm>
                  <a:off x="4952" y="2314"/>
                  <a:ext cx="31" cy="93"/>
                </a:xfrm>
                <a:prstGeom prst="rect">
                  <a:avLst/>
                </a:prstGeom>
                <a:solidFill>
                  <a:srgbClr val="D9D9D9"/>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657" name="Google Shape;657;p23"/>
                <p:cNvCxnSpPr/>
                <p:nvPr/>
              </p:nvCxnSpPr>
              <p:spPr>
                <a:xfrm rot="10800000">
                  <a:off x="4969" y="2328"/>
                  <a:ext cx="13" cy="0"/>
                </a:xfrm>
                <a:prstGeom prst="straightConnector1">
                  <a:avLst/>
                </a:prstGeom>
                <a:solidFill>
                  <a:srgbClr val="D9D9D9"/>
                </a:solidFill>
                <a:ln w="9525" cap="flat" cmpd="sng">
                  <a:solidFill>
                    <a:schemeClr val="lt1"/>
                  </a:solidFill>
                  <a:prstDash val="solid"/>
                  <a:miter lim="800000"/>
                  <a:headEnd type="none" w="med" len="med"/>
                  <a:tailEnd type="none" w="med" len="med"/>
                </a:ln>
              </p:spPr>
            </p:cxnSp>
            <p:cxnSp>
              <p:nvCxnSpPr>
                <p:cNvPr id="658" name="Google Shape;658;p23"/>
                <p:cNvCxnSpPr/>
                <p:nvPr/>
              </p:nvCxnSpPr>
              <p:spPr>
                <a:xfrm rot="10800000">
                  <a:off x="4975" y="2341"/>
                  <a:ext cx="7" cy="0"/>
                </a:xfrm>
                <a:prstGeom prst="straightConnector1">
                  <a:avLst/>
                </a:prstGeom>
                <a:solidFill>
                  <a:srgbClr val="D9D9D9"/>
                </a:solidFill>
                <a:ln w="9525" cap="flat" cmpd="sng">
                  <a:solidFill>
                    <a:schemeClr val="lt1"/>
                  </a:solidFill>
                  <a:prstDash val="solid"/>
                  <a:miter lim="800000"/>
                  <a:headEnd type="none" w="med" len="med"/>
                  <a:tailEnd type="none" w="med" len="med"/>
                </a:ln>
              </p:spPr>
            </p:cxnSp>
            <p:cxnSp>
              <p:nvCxnSpPr>
                <p:cNvPr id="659" name="Google Shape;659;p23"/>
                <p:cNvCxnSpPr/>
                <p:nvPr/>
              </p:nvCxnSpPr>
              <p:spPr>
                <a:xfrm rot="10800000">
                  <a:off x="4969" y="2354"/>
                  <a:ext cx="13" cy="0"/>
                </a:xfrm>
                <a:prstGeom prst="straightConnector1">
                  <a:avLst/>
                </a:prstGeom>
                <a:solidFill>
                  <a:srgbClr val="D9D9D9"/>
                </a:solidFill>
                <a:ln w="9525" cap="flat" cmpd="sng">
                  <a:solidFill>
                    <a:schemeClr val="lt1"/>
                  </a:solidFill>
                  <a:prstDash val="solid"/>
                  <a:miter lim="800000"/>
                  <a:headEnd type="none" w="med" len="med"/>
                  <a:tailEnd type="none" w="med" len="med"/>
                </a:ln>
              </p:spPr>
            </p:cxnSp>
            <p:cxnSp>
              <p:nvCxnSpPr>
                <p:cNvPr id="660" name="Google Shape;660;p23"/>
                <p:cNvCxnSpPr/>
                <p:nvPr/>
              </p:nvCxnSpPr>
              <p:spPr>
                <a:xfrm rot="10800000">
                  <a:off x="4975" y="2367"/>
                  <a:ext cx="7" cy="0"/>
                </a:xfrm>
                <a:prstGeom prst="straightConnector1">
                  <a:avLst/>
                </a:prstGeom>
                <a:solidFill>
                  <a:srgbClr val="D9D9D9"/>
                </a:solidFill>
                <a:ln w="9525" cap="flat" cmpd="sng">
                  <a:solidFill>
                    <a:schemeClr val="lt1"/>
                  </a:solidFill>
                  <a:prstDash val="solid"/>
                  <a:miter lim="800000"/>
                  <a:headEnd type="none" w="med" len="med"/>
                  <a:tailEnd type="none" w="med" len="med"/>
                </a:ln>
              </p:spPr>
            </p:cxnSp>
            <p:cxnSp>
              <p:nvCxnSpPr>
                <p:cNvPr id="661" name="Google Shape;661;p23"/>
                <p:cNvCxnSpPr/>
                <p:nvPr/>
              </p:nvCxnSpPr>
              <p:spPr>
                <a:xfrm rot="10800000">
                  <a:off x="4969" y="2381"/>
                  <a:ext cx="13" cy="0"/>
                </a:xfrm>
                <a:prstGeom prst="straightConnector1">
                  <a:avLst/>
                </a:prstGeom>
                <a:solidFill>
                  <a:srgbClr val="D9D9D9"/>
                </a:solidFill>
                <a:ln w="9525" cap="flat" cmpd="sng">
                  <a:solidFill>
                    <a:schemeClr val="lt1"/>
                  </a:solidFill>
                  <a:prstDash val="solid"/>
                  <a:miter lim="800000"/>
                  <a:headEnd type="none" w="med" len="med"/>
                  <a:tailEnd type="none" w="med" len="med"/>
                </a:ln>
              </p:spPr>
            </p:cxnSp>
            <p:cxnSp>
              <p:nvCxnSpPr>
                <p:cNvPr id="662" name="Google Shape;662;p23"/>
                <p:cNvCxnSpPr/>
                <p:nvPr/>
              </p:nvCxnSpPr>
              <p:spPr>
                <a:xfrm rot="10800000">
                  <a:off x="4975" y="2394"/>
                  <a:ext cx="7" cy="0"/>
                </a:xfrm>
                <a:prstGeom prst="straightConnector1">
                  <a:avLst/>
                </a:prstGeom>
                <a:solidFill>
                  <a:srgbClr val="D9D9D9"/>
                </a:solidFill>
                <a:ln w="9525" cap="flat" cmpd="sng">
                  <a:solidFill>
                    <a:schemeClr val="lt1"/>
                  </a:solidFill>
                  <a:prstDash val="solid"/>
                  <a:miter lim="800000"/>
                  <a:headEnd type="none" w="med" len="med"/>
                  <a:tailEnd type="none" w="med" len="med"/>
                </a:ln>
              </p:spPr>
            </p:cxnSp>
            <p:cxnSp>
              <p:nvCxnSpPr>
                <p:cNvPr id="663" name="Google Shape;663;p23"/>
                <p:cNvCxnSpPr/>
                <p:nvPr/>
              </p:nvCxnSpPr>
              <p:spPr>
                <a:xfrm rot="10800000">
                  <a:off x="5041" y="2313"/>
                  <a:ext cx="0" cy="10"/>
                </a:xfrm>
                <a:prstGeom prst="straightConnector1">
                  <a:avLst/>
                </a:prstGeom>
                <a:solidFill>
                  <a:srgbClr val="D9D9D9"/>
                </a:solidFill>
                <a:ln w="9525" cap="flat" cmpd="sng">
                  <a:solidFill>
                    <a:schemeClr val="lt1"/>
                  </a:solidFill>
                  <a:prstDash val="solid"/>
                  <a:miter lim="800000"/>
                  <a:headEnd type="none" w="med" len="med"/>
                  <a:tailEnd type="none" w="med" len="med"/>
                </a:ln>
              </p:spPr>
            </p:cxnSp>
            <p:cxnSp>
              <p:nvCxnSpPr>
                <p:cNvPr id="664" name="Google Shape;664;p23"/>
                <p:cNvCxnSpPr/>
                <p:nvPr/>
              </p:nvCxnSpPr>
              <p:spPr>
                <a:xfrm rot="10800000">
                  <a:off x="5022" y="2325"/>
                  <a:ext cx="9" cy="5"/>
                </a:xfrm>
                <a:prstGeom prst="straightConnector1">
                  <a:avLst/>
                </a:prstGeom>
                <a:solidFill>
                  <a:srgbClr val="D9D9D9"/>
                </a:solidFill>
                <a:ln w="9525" cap="flat" cmpd="sng">
                  <a:solidFill>
                    <a:schemeClr val="lt1"/>
                  </a:solidFill>
                  <a:prstDash val="solid"/>
                  <a:miter lim="800000"/>
                  <a:headEnd type="none" w="med" len="med"/>
                  <a:tailEnd type="none" w="med" len="med"/>
                </a:ln>
              </p:spPr>
            </p:cxnSp>
            <p:cxnSp>
              <p:nvCxnSpPr>
                <p:cNvPr id="665" name="Google Shape;665;p23"/>
                <p:cNvCxnSpPr/>
                <p:nvPr/>
              </p:nvCxnSpPr>
              <p:spPr>
                <a:xfrm flipH="1">
                  <a:off x="5023" y="2342"/>
                  <a:ext cx="9" cy="5"/>
                </a:xfrm>
                <a:prstGeom prst="straightConnector1">
                  <a:avLst/>
                </a:prstGeom>
                <a:solidFill>
                  <a:srgbClr val="D9D9D9"/>
                </a:solidFill>
                <a:ln w="9525" cap="flat" cmpd="sng">
                  <a:solidFill>
                    <a:schemeClr val="lt1"/>
                  </a:solidFill>
                  <a:prstDash val="solid"/>
                  <a:miter lim="800000"/>
                  <a:headEnd type="none" w="med" len="med"/>
                  <a:tailEnd type="none" w="med" len="med"/>
                </a:ln>
              </p:spPr>
            </p:cxnSp>
            <p:cxnSp>
              <p:nvCxnSpPr>
                <p:cNvPr id="666" name="Google Shape;666;p23"/>
                <p:cNvCxnSpPr/>
                <p:nvPr/>
              </p:nvCxnSpPr>
              <p:spPr>
                <a:xfrm>
                  <a:off x="5042" y="2347"/>
                  <a:ext cx="0" cy="11"/>
                </a:xfrm>
                <a:prstGeom prst="straightConnector1">
                  <a:avLst/>
                </a:prstGeom>
                <a:solidFill>
                  <a:srgbClr val="D9D9D9"/>
                </a:solidFill>
                <a:ln w="9525" cap="flat" cmpd="sng">
                  <a:solidFill>
                    <a:schemeClr val="lt1"/>
                  </a:solidFill>
                  <a:prstDash val="solid"/>
                  <a:miter lim="800000"/>
                  <a:headEnd type="none" w="med" len="med"/>
                  <a:tailEnd type="none" w="med" len="med"/>
                </a:ln>
              </p:spPr>
            </p:cxnSp>
            <p:cxnSp>
              <p:nvCxnSpPr>
                <p:cNvPr id="667" name="Google Shape;667;p23"/>
                <p:cNvCxnSpPr/>
                <p:nvPr/>
              </p:nvCxnSpPr>
              <p:spPr>
                <a:xfrm rot="10800000" flipH="1">
                  <a:off x="5051" y="2324"/>
                  <a:ext cx="10" cy="5"/>
                </a:xfrm>
                <a:prstGeom prst="straightConnector1">
                  <a:avLst/>
                </a:prstGeom>
                <a:solidFill>
                  <a:srgbClr val="D9D9D9"/>
                </a:solidFill>
                <a:ln w="9525" cap="flat" cmpd="sng">
                  <a:solidFill>
                    <a:schemeClr val="lt1"/>
                  </a:solidFill>
                  <a:prstDash val="solid"/>
                  <a:miter lim="800000"/>
                  <a:headEnd type="none" w="med" len="med"/>
                  <a:tailEnd type="none" w="med" len="med"/>
                </a:ln>
              </p:spPr>
            </p:cxnSp>
            <p:cxnSp>
              <p:nvCxnSpPr>
                <p:cNvPr id="668" name="Google Shape;668;p23"/>
                <p:cNvCxnSpPr/>
                <p:nvPr/>
              </p:nvCxnSpPr>
              <p:spPr>
                <a:xfrm>
                  <a:off x="5074" y="2365"/>
                  <a:ext cx="16" cy="15"/>
                </a:xfrm>
                <a:prstGeom prst="straightConnector1">
                  <a:avLst/>
                </a:prstGeom>
                <a:solidFill>
                  <a:srgbClr val="D9D9D9"/>
                </a:solidFill>
                <a:ln w="9525" cap="flat" cmpd="sng">
                  <a:solidFill>
                    <a:schemeClr val="lt1"/>
                  </a:solidFill>
                  <a:prstDash val="solid"/>
                  <a:miter lim="800000"/>
                  <a:headEnd type="none" w="med" len="med"/>
                  <a:tailEnd type="none" w="med" len="med"/>
                </a:ln>
              </p:spPr>
            </p:cxnSp>
            <p:sp>
              <p:nvSpPr>
                <p:cNvPr id="669" name="Google Shape;669;p23"/>
                <p:cNvSpPr/>
                <p:nvPr/>
              </p:nvSpPr>
              <p:spPr>
                <a:xfrm>
                  <a:off x="5047" y="2337"/>
                  <a:ext cx="44" cy="45"/>
                </a:xfrm>
                <a:custGeom>
                  <a:avLst/>
                  <a:gdLst/>
                  <a:ahLst/>
                  <a:cxnLst/>
                  <a:rect l="l" t="t" r="r" b="b"/>
                  <a:pathLst>
                    <a:path w="44" h="45" extrusionOk="0">
                      <a:moveTo>
                        <a:pt x="0" y="0"/>
                      </a:moveTo>
                      <a:lnTo>
                        <a:pt x="44" y="19"/>
                      </a:lnTo>
                      <a:lnTo>
                        <a:pt x="26" y="27"/>
                      </a:lnTo>
                      <a:lnTo>
                        <a:pt x="18" y="45"/>
                      </a:lnTo>
                      <a:lnTo>
                        <a:pt x="0" y="0"/>
                      </a:lnTo>
                      <a:close/>
                    </a:path>
                  </a:pathLst>
                </a:custGeom>
                <a:solidFill>
                  <a:srgbClr val="D9D9D9"/>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grpSp>
      <p:grpSp>
        <p:nvGrpSpPr>
          <p:cNvPr id="670" name="Google Shape;670;p23"/>
          <p:cNvGrpSpPr/>
          <p:nvPr/>
        </p:nvGrpSpPr>
        <p:grpSpPr>
          <a:xfrm>
            <a:off x="228082" y="665154"/>
            <a:ext cx="8509518" cy="2619234"/>
            <a:chOff x="228082" y="711414"/>
            <a:chExt cx="8509518" cy="2619234"/>
          </a:xfrm>
        </p:grpSpPr>
        <p:graphicFrame>
          <p:nvGraphicFramePr>
            <p:cNvPr id="671" name="Google Shape;671;p23"/>
            <p:cNvGraphicFramePr/>
            <p:nvPr/>
          </p:nvGraphicFramePr>
          <p:xfrm>
            <a:off x="228082" y="828619"/>
            <a:ext cx="8509518" cy="2502029"/>
          </p:xfrm>
          <a:graphic>
            <a:graphicData uri="http://schemas.openxmlformats.org/drawingml/2006/chart">
              <c:chart xmlns:c="http://schemas.openxmlformats.org/drawingml/2006/chart" xmlns:r="http://schemas.openxmlformats.org/officeDocument/2006/relationships" r:id="rId3"/>
            </a:graphicData>
          </a:graphic>
        </p:graphicFrame>
        <p:sp>
          <p:nvSpPr>
            <p:cNvPr id="672" name="Google Shape;672;p23"/>
            <p:cNvSpPr/>
            <p:nvPr/>
          </p:nvSpPr>
          <p:spPr>
            <a:xfrm>
              <a:off x="622690" y="711414"/>
              <a:ext cx="2653393" cy="23441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Lorem ip sum lor emip</a:t>
              </a:r>
              <a:endParaRPr/>
            </a:p>
          </p:txBody>
        </p:sp>
        <p:sp>
          <p:nvSpPr>
            <p:cNvPr id="673" name="Google Shape;673;p23"/>
            <p:cNvSpPr/>
            <p:nvPr/>
          </p:nvSpPr>
          <p:spPr>
            <a:xfrm>
              <a:off x="3289690" y="711414"/>
              <a:ext cx="2653393" cy="23441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Lorem ip sum lor emip</a:t>
              </a:r>
              <a:endParaRPr/>
            </a:p>
          </p:txBody>
        </p:sp>
        <p:sp>
          <p:nvSpPr>
            <p:cNvPr id="674" name="Google Shape;674;p23"/>
            <p:cNvSpPr/>
            <p:nvPr/>
          </p:nvSpPr>
          <p:spPr>
            <a:xfrm>
              <a:off x="5949891" y="711414"/>
              <a:ext cx="2653393" cy="23441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Lorem ip sum lor emip</a:t>
              </a:r>
              <a:endParaRPr/>
            </a:p>
          </p:txBody>
        </p:sp>
      </p:grpSp>
      <p:sp>
        <p:nvSpPr>
          <p:cNvPr id="675" name="Google Shape;675;p23"/>
          <p:cNvSpPr/>
          <p:nvPr/>
        </p:nvSpPr>
        <p:spPr>
          <a:xfrm>
            <a:off x="2762974" y="4084158"/>
            <a:ext cx="3769416" cy="313932"/>
          </a:xfrm>
          <a:prstGeom prst="rect">
            <a:avLst/>
          </a:prstGeom>
          <a:solidFill>
            <a:srgbClr val="D8D8D8"/>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1600">
                <a:solidFill>
                  <a:srgbClr val="3F3F3F"/>
                </a:solidFill>
                <a:latin typeface="Calibri"/>
                <a:ea typeface="Calibri"/>
                <a:cs typeface="Calibri"/>
                <a:sym typeface="Calibri"/>
              </a:rPr>
              <a:t>The share of Software development is ….</a:t>
            </a:r>
            <a:endParaRPr sz="1600">
              <a:solidFill>
                <a:srgbClr val="3F3F3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24"/>
          <p:cNvSpPr txBox="1">
            <a:spLocks noGrp="1"/>
          </p:cNvSpPr>
          <p:nvPr>
            <p:ph type="title"/>
          </p:nvPr>
        </p:nvSpPr>
        <p:spPr>
          <a:xfrm>
            <a:off x="192992" y="107915"/>
            <a:ext cx="7886195" cy="5530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E41165"/>
              </a:buClr>
              <a:buSzPts val="2100"/>
              <a:buFont typeface="Calibri"/>
              <a:buNone/>
            </a:pPr>
            <a:r>
              <a:rPr lang="en-US"/>
              <a:t>Slide title</a:t>
            </a:r>
            <a:endParaRPr/>
          </a:p>
        </p:txBody>
      </p:sp>
      <p:sp>
        <p:nvSpPr>
          <p:cNvPr id="681" name="Google Shape;681;p24"/>
          <p:cNvSpPr txBox="1">
            <a:spLocks noGrp="1"/>
          </p:cNvSpPr>
          <p:nvPr>
            <p:ph type="ftr" idx="11"/>
          </p:nvPr>
        </p:nvSpPr>
        <p:spPr>
          <a:xfrm>
            <a:off x="4581524" y="4942596"/>
            <a:ext cx="1876425" cy="127170"/>
          </a:xfrm>
          <a:prstGeom prst="rect">
            <a:avLst/>
          </a:prstGeom>
          <a:noFill/>
          <a:ln>
            <a:noFill/>
          </a:ln>
        </p:spPr>
        <p:txBody>
          <a:bodyPr spcFirstLastPara="1" wrap="square" lIns="64000" tIns="45700" rIns="91425" bIns="45700" anchor="ctr" anchorCtr="0">
            <a:noAutofit/>
          </a:bodyPr>
          <a:lstStyle/>
          <a:p>
            <a:pPr marL="0" lvl="0" indent="0" algn="l" rtl="0">
              <a:spcBef>
                <a:spcPts val="0"/>
              </a:spcBef>
              <a:spcAft>
                <a:spcPts val="0"/>
              </a:spcAft>
              <a:buNone/>
            </a:pPr>
            <a:r>
              <a:rPr lang="en-US"/>
              <a:t>TCS confidential</a:t>
            </a:r>
            <a:endParaRPr/>
          </a:p>
        </p:txBody>
      </p:sp>
      <p:grpSp>
        <p:nvGrpSpPr>
          <p:cNvPr id="682" name="Google Shape;682;p24"/>
          <p:cNvGrpSpPr/>
          <p:nvPr/>
        </p:nvGrpSpPr>
        <p:grpSpPr>
          <a:xfrm>
            <a:off x="290514" y="748356"/>
            <a:ext cx="8576240" cy="3646933"/>
            <a:chOff x="290514" y="748356"/>
            <a:chExt cx="8576240" cy="3646933"/>
          </a:xfrm>
        </p:grpSpPr>
        <p:pic>
          <p:nvPicPr>
            <p:cNvPr id="683" name="Google Shape;683;p24"/>
            <p:cNvPicPr preferRelativeResize="0"/>
            <p:nvPr/>
          </p:nvPicPr>
          <p:blipFill rotWithShape="1">
            <a:blip r:embed="rId3">
              <a:alphaModFix amt="30000"/>
            </a:blip>
            <a:srcRect/>
            <a:stretch/>
          </p:blipFill>
          <p:spPr>
            <a:xfrm>
              <a:off x="5119689" y="3504924"/>
              <a:ext cx="1146918" cy="779176"/>
            </a:xfrm>
            <a:prstGeom prst="rect">
              <a:avLst/>
            </a:prstGeom>
            <a:noFill/>
            <a:ln>
              <a:noFill/>
            </a:ln>
          </p:spPr>
        </p:pic>
        <p:cxnSp>
          <p:nvCxnSpPr>
            <p:cNvPr id="684" name="Google Shape;684;p24"/>
            <p:cNvCxnSpPr/>
            <p:nvPr/>
          </p:nvCxnSpPr>
          <p:spPr>
            <a:xfrm>
              <a:off x="6345867" y="748356"/>
              <a:ext cx="0" cy="3646932"/>
            </a:xfrm>
            <a:prstGeom prst="straightConnector1">
              <a:avLst/>
            </a:prstGeom>
            <a:noFill/>
            <a:ln w="9525" cap="flat" cmpd="sng">
              <a:solidFill>
                <a:srgbClr val="7F7F7F"/>
              </a:solidFill>
              <a:prstDash val="solid"/>
              <a:round/>
              <a:headEnd type="none" w="sm" len="sm"/>
              <a:tailEnd type="none" w="sm" len="sm"/>
            </a:ln>
          </p:spPr>
        </p:cxnSp>
        <p:cxnSp>
          <p:nvCxnSpPr>
            <p:cNvPr id="685" name="Google Shape;685;p24"/>
            <p:cNvCxnSpPr/>
            <p:nvPr/>
          </p:nvCxnSpPr>
          <p:spPr>
            <a:xfrm>
              <a:off x="3748717" y="748356"/>
              <a:ext cx="0" cy="3646932"/>
            </a:xfrm>
            <a:prstGeom prst="straightConnector1">
              <a:avLst/>
            </a:prstGeom>
            <a:noFill/>
            <a:ln w="9525" cap="flat" cmpd="sng">
              <a:solidFill>
                <a:srgbClr val="7F7F7F"/>
              </a:solidFill>
              <a:prstDash val="solid"/>
              <a:round/>
              <a:headEnd type="none" w="sm" len="sm"/>
              <a:tailEnd type="none" w="sm" len="sm"/>
            </a:ln>
          </p:spPr>
        </p:cxnSp>
        <p:cxnSp>
          <p:nvCxnSpPr>
            <p:cNvPr id="686" name="Google Shape;686;p24"/>
            <p:cNvCxnSpPr/>
            <p:nvPr/>
          </p:nvCxnSpPr>
          <p:spPr>
            <a:xfrm>
              <a:off x="2535478" y="1177008"/>
              <a:ext cx="0" cy="2211223"/>
            </a:xfrm>
            <a:prstGeom prst="straightConnector1">
              <a:avLst/>
            </a:prstGeom>
            <a:noFill/>
            <a:ln w="9525" cap="flat" cmpd="sng">
              <a:solidFill>
                <a:srgbClr val="7F7F7F"/>
              </a:solidFill>
              <a:prstDash val="solid"/>
              <a:round/>
              <a:headEnd type="none" w="sm" len="sm"/>
              <a:tailEnd type="none" w="sm" len="sm"/>
            </a:ln>
          </p:spPr>
        </p:cxnSp>
        <p:grpSp>
          <p:nvGrpSpPr>
            <p:cNvPr id="687" name="Google Shape;687;p24"/>
            <p:cNvGrpSpPr/>
            <p:nvPr/>
          </p:nvGrpSpPr>
          <p:grpSpPr>
            <a:xfrm>
              <a:off x="6564943" y="748357"/>
              <a:ext cx="2158998" cy="456692"/>
              <a:chOff x="6496050" y="893318"/>
              <a:chExt cx="2158998" cy="456692"/>
            </a:xfrm>
          </p:grpSpPr>
          <p:sp>
            <p:nvSpPr>
              <p:cNvPr id="688" name="Google Shape;688;p24"/>
              <p:cNvSpPr/>
              <p:nvPr/>
            </p:nvSpPr>
            <p:spPr>
              <a:xfrm>
                <a:off x="6800850" y="964764"/>
                <a:ext cx="1854198" cy="313801"/>
              </a:xfrm>
              <a:prstGeom prst="rect">
                <a:avLst/>
              </a:prstGeom>
              <a:solidFill>
                <a:srgbClr val="D8D8D8"/>
              </a:solidFill>
              <a:ln>
                <a:noFill/>
              </a:ln>
            </p:spPr>
            <p:txBody>
              <a:bodyPr spcFirstLastPara="1" wrap="square" lIns="91425" tIns="45700" rIns="91425" bIns="45700" anchor="ctr" anchorCtr="0">
                <a:noAutofit/>
              </a:bodyPr>
              <a:lstStyle/>
              <a:p>
                <a:pPr marL="114294" marR="0" lvl="0" indent="0" algn="l" rtl="0">
                  <a:spcBef>
                    <a:spcPts val="0"/>
                  </a:spcBef>
                  <a:spcAft>
                    <a:spcPts val="0"/>
                  </a:spcAft>
                  <a:buNone/>
                </a:pPr>
                <a:r>
                  <a:rPr lang="en-US" sz="1200" b="1">
                    <a:solidFill>
                      <a:srgbClr val="E41165"/>
                    </a:solidFill>
                    <a:latin typeface="Calibri"/>
                    <a:ea typeface="Calibri"/>
                    <a:cs typeface="Calibri"/>
                    <a:sym typeface="Calibri"/>
                  </a:rPr>
                  <a:t>Lorem ipsum dolor</a:t>
                </a:r>
                <a:endParaRPr/>
              </a:p>
            </p:txBody>
          </p:sp>
          <p:sp>
            <p:nvSpPr>
              <p:cNvPr id="689" name="Google Shape;689;p24"/>
              <p:cNvSpPr/>
              <p:nvPr/>
            </p:nvSpPr>
            <p:spPr>
              <a:xfrm rot="5400000">
                <a:off x="6464554" y="924814"/>
                <a:ext cx="456692" cy="393700"/>
              </a:xfrm>
              <a:prstGeom prst="hexagon">
                <a:avLst>
                  <a:gd name="adj" fmla="val 26852"/>
                  <a:gd name="vf" fmla="val 115470"/>
                </a:avLst>
              </a:prstGeom>
              <a:solidFill>
                <a:srgbClr val="1E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4"/>
              <p:cNvSpPr txBox="1"/>
              <p:nvPr/>
            </p:nvSpPr>
            <p:spPr>
              <a:xfrm>
                <a:off x="6559233" y="966600"/>
                <a:ext cx="267327" cy="3100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Calibri"/>
                    <a:ea typeface="Calibri"/>
                    <a:cs typeface="Calibri"/>
                    <a:sym typeface="Calibri"/>
                  </a:rPr>
                  <a:t>3</a:t>
                </a:r>
                <a:endParaRPr/>
              </a:p>
            </p:txBody>
          </p:sp>
        </p:grpSp>
        <p:grpSp>
          <p:nvGrpSpPr>
            <p:cNvPr id="691" name="Google Shape;691;p24"/>
            <p:cNvGrpSpPr/>
            <p:nvPr/>
          </p:nvGrpSpPr>
          <p:grpSpPr>
            <a:xfrm>
              <a:off x="3967793" y="748357"/>
              <a:ext cx="2158998" cy="456692"/>
              <a:chOff x="3981450" y="893318"/>
              <a:chExt cx="2158998" cy="456692"/>
            </a:xfrm>
          </p:grpSpPr>
          <p:sp>
            <p:nvSpPr>
              <p:cNvPr id="692" name="Google Shape;692;p24"/>
              <p:cNvSpPr/>
              <p:nvPr/>
            </p:nvSpPr>
            <p:spPr>
              <a:xfrm>
                <a:off x="4286250" y="964764"/>
                <a:ext cx="1854198" cy="313801"/>
              </a:xfrm>
              <a:prstGeom prst="rect">
                <a:avLst/>
              </a:prstGeom>
              <a:solidFill>
                <a:srgbClr val="D8D8D8"/>
              </a:solidFill>
              <a:ln>
                <a:noFill/>
              </a:ln>
            </p:spPr>
            <p:txBody>
              <a:bodyPr spcFirstLastPara="1" wrap="square" lIns="91425" tIns="45700" rIns="91425" bIns="45700" anchor="ctr" anchorCtr="0">
                <a:noAutofit/>
              </a:bodyPr>
              <a:lstStyle/>
              <a:p>
                <a:pPr marL="114294" marR="0" lvl="0" indent="0" algn="l" rtl="0">
                  <a:spcBef>
                    <a:spcPts val="0"/>
                  </a:spcBef>
                  <a:spcAft>
                    <a:spcPts val="0"/>
                  </a:spcAft>
                  <a:buNone/>
                </a:pPr>
                <a:r>
                  <a:rPr lang="en-US" sz="1200" b="1">
                    <a:solidFill>
                      <a:srgbClr val="E41165"/>
                    </a:solidFill>
                    <a:latin typeface="Calibri"/>
                    <a:ea typeface="Calibri"/>
                    <a:cs typeface="Calibri"/>
                    <a:sym typeface="Calibri"/>
                  </a:rPr>
                  <a:t>Lorem ipsum dolor</a:t>
                </a:r>
                <a:endParaRPr/>
              </a:p>
            </p:txBody>
          </p:sp>
          <p:sp>
            <p:nvSpPr>
              <p:cNvPr id="693" name="Google Shape;693;p24"/>
              <p:cNvSpPr/>
              <p:nvPr/>
            </p:nvSpPr>
            <p:spPr>
              <a:xfrm rot="5400000">
                <a:off x="3949954" y="924814"/>
                <a:ext cx="456692" cy="393700"/>
              </a:xfrm>
              <a:prstGeom prst="hexagon">
                <a:avLst>
                  <a:gd name="adj" fmla="val 26852"/>
                  <a:gd name="vf" fmla="val 115470"/>
                </a:avLst>
              </a:prstGeom>
              <a:solidFill>
                <a:srgbClr val="1E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4"/>
              <p:cNvSpPr txBox="1"/>
              <p:nvPr/>
            </p:nvSpPr>
            <p:spPr>
              <a:xfrm>
                <a:off x="4044633" y="966600"/>
                <a:ext cx="267327" cy="3100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Calibri"/>
                    <a:ea typeface="Calibri"/>
                    <a:cs typeface="Calibri"/>
                    <a:sym typeface="Calibri"/>
                  </a:rPr>
                  <a:t>2</a:t>
                </a:r>
                <a:endParaRPr/>
              </a:p>
            </p:txBody>
          </p:sp>
        </p:grpSp>
        <p:grpSp>
          <p:nvGrpSpPr>
            <p:cNvPr id="695" name="Google Shape;695;p24"/>
            <p:cNvGrpSpPr/>
            <p:nvPr/>
          </p:nvGrpSpPr>
          <p:grpSpPr>
            <a:xfrm>
              <a:off x="297445" y="748357"/>
              <a:ext cx="2054220" cy="456692"/>
              <a:chOff x="3981450" y="893318"/>
              <a:chExt cx="2054220" cy="456692"/>
            </a:xfrm>
          </p:grpSpPr>
          <p:sp>
            <p:nvSpPr>
              <p:cNvPr id="696" name="Google Shape;696;p24"/>
              <p:cNvSpPr/>
              <p:nvPr/>
            </p:nvSpPr>
            <p:spPr>
              <a:xfrm>
                <a:off x="4286250" y="964764"/>
                <a:ext cx="1749420" cy="313801"/>
              </a:xfrm>
              <a:prstGeom prst="rect">
                <a:avLst/>
              </a:prstGeom>
              <a:solidFill>
                <a:srgbClr val="D8D8D8"/>
              </a:solidFill>
              <a:ln>
                <a:noFill/>
              </a:ln>
            </p:spPr>
            <p:txBody>
              <a:bodyPr spcFirstLastPara="1" wrap="square" lIns="91425" tIns="45700" rIns="91425" bIns="45700" anchor="ctr" anchorCtr="0">
                <a:noAutofit/>
              </a:bodyPr>
              <a:lstStyle/>
              <a:p>
                <a:pPr marL="114294" marR="0" lvl="0" indent="0" algn="l" rtl="0">
                  <a:spcBef>
                    <a:spcPts val="0"/>
                  </a:spcBef>
                  <a:spcAft>
                    <a:spcPts val="0"/>
                  </a:spcAft>
                  <a:buNone/>
                </a:pPr>
                <a:r>
                  <a:rPr lang="en-US" sz="1200" b="1">
                    <a:solidFill>
                      <a:srgbClr val="E41165"/>
                    </a:solidFill>
                    <a:latin typeface="Calibri"/>
                    <a:ea typeface="Calibri"/>
                    <a:cs typeface="Calibri"/>
                    <a:sym typeface="Calibri"/>
                  </a:rPr>
                  <a:t>Lorem ipsum dolor</a:t>
                </a:r>
                <a:endParaRPr/>
              </a:p>
            </p:txBody>
          </p:sp>
          <p:sp>
            <p:nvSpPr>
              <p:cNvPr id="697" name="Google Shape;697;p24"/>
              <p:cNvSpPr/>
              <p:nvPr/>
            </p:nvSpPr>
            <p:spPr>
              <a:xfrm rot="5400000">
                <a:off x="3949954" y="924814"/>
                <a:ext cx="456692" cy="393700"/>
              </a:xfrm>
              <a:prstGeom prst="hexagon">
                <a:avLst>
                  <a:gd name="adj" fmla="val 26852"/>
                  <a:gd name="vf" fmla="val 115470"/>
                </a:avLst>
              </a:prstGeom>
              <a:solidFill>
                <a:srgbClr val="1E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4"/>
              <p:cNvSpPr txBox="1"/>
              <p:nvPr/>
            </p:nvSpPr>
            <p:spPr>
              <a:xfrm>
                <a:off x="4044633" y="966600"/>
                <a:ext cx="267327" cy="3100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Calibri"/>
                    <a:ea typeface="Calibri"/>
                    <a:cs typeface="Calibri"/>
                    <a:sym typeface="Calibri"/>
                  </a:rPr>
                  <a:t>1</a:t>
                </a:r>
                <a:endParaRPr/>
              </a:p>
            </p:txBody>
          </p:sp>
        </p:grpSp>
        <p:sp>
          <p:nvSpPr>
            <p:cNvPr id="699" name="Google Shape;699;p24"/>
            <p:cNvSpPr/>
            <p:nvPr/>
          </p:nvSpPr>
          <p:spPr>
            <a:xfrm>
              <a:off x="315913" y="1353638"/>
              <a:ext cx="914400" cy="914400"/>
            </a:xfrm>
            <a:prstGeom prst="blockArc">
              <a:avLst>
                <a:gd name="adj1" fmla="val 16178664"/>
                <a:gd name="adj2" fmla="val 12143160"/>
                <a:gd name="adj3" fmla="val 7377"/>
              </a:avLst>
            </a:prstGeom>
            <a:solidFill>
              <a:srgbClr val="E41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dk1"/>
                </a:solidFill>
                <a:latin typeface="Calibri"/>
                <a:ea typeface="Calibri"/>
                <a:cs typeface="Calibri"/>
                <a:sym typeface="Calibri"/>
              </a:endParaRPr>
            </a:p>
          </p:txBody>
        </p:sp>
        <p:sp>
          <p:nvSpPr>
            <p:cNvPr id="700" name="Google Shape;700;p24"/>
            <p:cNvSpPr/>
            <p:nvPr/>
          </p:nvSpPr>
          <p:spPr>
            <a:xfrm>
              <a:off x="1487488" y="1353638"/>
              <a:ext cx="914400" cy="914400"/>
            </a:xfrm>
            <a:prstGeom prst="blockArc">
              <a:avLst>
                <a:gd name="adj1" fmla="val 16178664"/>
                <a:gd name="adj2" fmla="val 11726938"/>
                <a:gd name="adj3" fmla="val 7311"/>
              </a:avLst>
            </a:prstGeom>
            <a:solidFill>
              <a:srgbClr val="1E23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dk1"/>
                </a:solidFill>
                <a:latin typeface="Calibri"/>
                <a:ea typeface="Calibri"/>
                <a:cs typeface="Calibri"/>
                <a:sym typeface="Calibri"/>
              </a:endParaRPr>
            </a:p>
          </p:txBody>
        </p:sp>
        <p:sp>
          <p:nvSpPr>
            <p:cNvPr id="701" name="Google Shape;701;p24"/>
            <p:cNvSpPr/>
            <p:nvPr/>
          </p:nvSpPr>
          <p:spPr>
            <a:xfrm>
              <a:off x="426553" y="1580007"/>
              <a:ext cx="693122" cy="46166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b="1">
                  <a:solidFill>
                    <a:schemeClr val="dk1"/>
                  </a:solidFill>
                  <a:latin typeface="Calibri"/>
                  <a:ea typeface="Calibri"/>
                  <a:cs typeface="Calibri"/>
                  <a:sym typeface="Calibri"/>
                </a:rPr>
                <a:t>82</a:t>
              </a:r>
              <a:r>
                <a:rPr lang="en-US" sz="1000" b="1">
                  <a:solidFill>
                    <a:schemeClr val="dk1"/>
                  </a:solidFill>
                  <a:latin typeface="Calibri"/>
                  <a:ea typeface="Calibri"/>
                  <a:cs typeface="Calibri"/>
                  <a:sym typeface="Calibri"/>
                </a:rPr>
                <a:t>%</a:t>
              </a:r>
              <a:br>
                <a:rPr lang="en-US" sz="1100" b="1">
                  <a:solidFill>
                    <a:schemeClr val="dk1"/>
                  </a:solidFill>
                  <a:latin typeface="Calibri"/>
                  <a:ea typeface="Calibri"/>
                  <a:cs typeface="Calibri"/>
                  <a:sym typeface="Calibri"/>
                </a:rPr>
              </a:br>
              <a:r>
                <a:rPr lang="en-US" sz="800">
                  <a:solidFill>
                    <a:schemeClr val="dk1"/>
                  </a:solidFill>
                  <a:latin typeface="Calibri"/>
                  <a:ea typeface="Calibri"/>
                  <a:cs typeface="Calibri"/>
                  <a:sym typeface="Calibri"/>
                </a:rPr>
                <a:t>Lorem ipsum dolor sit amet </a:t>
              </a:r>
              <a:endParaRPr sz="800">
                <a:solidFill>
                  <a:schemeClr val="dk1"/>
                </a:solidFill>
                <a:latin typeface="Calibri"/>
                <a:ea typeface="Calibri"/>
                <a:cs typeface="Calibri"/>
                <a:sym typeface="Calibri"/>
              </a:endParaRPr>
            </a:p>
          </p:txBody>
        </p:sp>
        <p:sp>
          <p:nvSpPr>
            <p:cNvPr id="702" name="Google Shape;702;p24"/>
            <p:cNvSpPr/>
            <p:nvPr/>
          </p:nvSpPr>
          <p:spPr>
            <a:xfrm>
              <a:off x="1612707" y="1580007"/>
              <a:ext cx="663964" cy="46166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b="1">
                  <a:solidFill>
                    <a:schemeClr val="dk1"/>
                  </a:solidFill>
                  <a:latin typeface="Calibri"/>
                  <a:ea typeface="Calibri"/>
                  <a:cs typeface="Calibri"/>
                  <a:sym typeface="Calibri"/>
                </a:rPr>
                <a:t>77</a:t>
              </a:r>
              <a:r>
                <a:rPr lang="en-US" sz="1000" b="1">
                  <a:solidFill>
                    <a:schemeClr val="dk1"/>
                  </a:solidFill>
                  <a:latin typeface="Calibri"/>
                  <a:ea typeface="Calibri"/>
                  <a:cs typeface="Calibri"/>
                  <a:sym typeface="Calibri"/>
                </a:rPr>
                <a:t>%</a:t>
              </a:r>
              <a:br>
                <a:rPr lang="en-US" sz="1100" b="1">
                  <a:solidFill>
                    <a:schemeClr val="dk1"/>
                  </a:solidFill>
                  <a:latin typeface="Calibri"/>
                  <a:ea typeface="Calibri"/>
                  <a:cs typeface="Calibri"/>
                  <a:sym typeface="Calibri"/>
                </a:rPr>
              </a:br>
              <a:r>
                <a:rPr lang="en-US" sz="800">
                  <a:solidFill>
                    <a:schemeClr val="dk1"/>
                  </a:solidFill>
                  <a:latin typeface="Calibri"/>
                  <a:ea typeface="Calibri"/>
                  <a:cs typeface="Calibri"/>
                  <a:sym typeface="Calibri"/>
                </a:rPr>
                <a:t>Lorem ipsum dolor sit amet </a:t>
              </a:r>
              <a:endParaRPr sz="800">
                <a:solidFill>
                  <a:schemeClr val="dk1"/>
                </a:solidFill>
                <a:latin typeface="Calibri"/>
                <a:ea typeface="Calibri"/>
                <a:cs typeface="Calibri"/>
                <a:sym typeface="Calibri"/>
              </a:endParaRPr>
            </a:p>
          </p:txBody>
        </p:sp>
        <p:grpSp>
          <p:nvGrpSpPr>
            <p:cNvPr id="703" name="Google Shape;703;p24"/>
            <p:cNvGrpSpPr/>
            <p:nvPr/>
          </p:nvGrpSpPr>
          <p:grpSpPr>
            <a:xfrm>
              <a:off x="344488" y="2491779"/>
              <a:ext cx="147988" cy="369222"/>
              <a:chOff x="217" y="1802"/>
              <a:chExt cx="99" cy="247"/>
            </a:xfrm>
          </p:grpSpPr>
          <p:sp>
            <p:nvSpPr>
              <p:cNvPr id="704" name="Google Shape;704;p24"/>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05" name="Google Shape;705;p24"/>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06" name="Google Shape;706;p24"/>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07" name="Google Shape;707;p24"/>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708" name="Google Shape;708;p24"/>
            <p:cNvGrpSpPr/>
            <p:nvPr/>
          </p:nvGrpSpPr>
          <p:grpSpPr>
            <a:xfrm>
              <a:off x="555718" y="2491779"/>
              <a:ext cx="147988" cy="369222"/>
              <a:chOff x="217" y="1802"/>
              <a:chExt cx="99" cy="247"/>
            </a:xfrm>
          </p:grpSpPr>
          <p:sp>
            <p:nvSpPr>
              <p:cNvPr id="709" name="Google Shape;709;p24"/>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10" name="Google Shape;710;p24"/>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11" name="Google Shape;711;p24"/>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12" name="Google Shape;712;p24"/>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713" name="Google Shape;713;p24"/>
            <p:cNvGrpSpPr/>
            <p:nvPr/>
          </p:nvGrpSpPr>
          <p:grpSpPr>
            <a:xfrm>
              <a:off x="766945" y="2491779"/>
              <a:ext cx="147988" cy="369222"/>
              <a:chOff x="217" y="1802"/>
              <a:chExt cx="99" cy="247"/>
            </a:xfrm>
          </p:grpSpPr>
          <p:sp>
            <p:nvSpPr>
              <p:cNvPr id="714" name="Google Shape;714;p24"/>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15" name="Google Shape;715;p24"/>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16" name="Google Shape;716;p24"/>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17" name="Google Shape;717;p24"/>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718" name="Google Shape;718;p24"/>
            <p:cNvGrpSpPr/>
            <p:nvPr/>
          </p:nvGrpSpPr>
          <p:grpSpPr>
            <a:xfrm>
              <a:off x="978172" y="2491779"/>
              <a:ext cx="147988" cy="369222"/>
              <a:chOff x="217" y="1802"/>
              <a:chExt cx="99" cy="247"/>
            </a:xfrm>
          </p:grpSpPr>
          <p:sp>
            <p:nvSpPr>
              <p:cNvPr id="719" name="Google Shape;719;p24"/>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20" name="Google Shape;720;p24"/>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21" name="Google Shape;721;p24"/>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22" name="Google Shape;722;p24"/>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723" name="Google Shape;723;p24"/>
            <p:cNvGrpSpPr/>
            <p:nvPr/>
          </p:nvGrpSpPr>
          <p:grpSpPr>
            <a:xfrm>
              <a:off x="1189402" y="2491779"/>
              <a:ext cx="147988" cy="369222"/>
              <a:chOff x="217" y="1802"/>
              <a:chExt cx="99" cy="247"/>
            </a:xfrm>
          </p:grpSpPr>
          <p:sp>
            <p:nvSpPr>
              <p:cNvPr id="724" name="Google Shape;724;p24"/>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25" name="Google Shape;725;p24"/>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26" name="Google Shape;726;p24"/>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27" name="Google Shape;727;p24"/>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728" name="Google Shape;728;p24"/>
            <p:cNvGrpSpPr/>
            <p:nvPr/>
          </p:nvGrpSpPr>
          <p:grpSpPr>
            <a:xfrm>
              <a:off x="344488" y="2913503"/>
              <a:ext cx="147988" cy="369222"/>
              <a:chOff x="217" y="1802"/>
              <a:chExt cx="99" cy="247"/>
            </a:xfrm>
          </p:grpSpPr>
          <p:sp>
            <p:nvSpPr>
              <p:cNvPr id="729" name="Google Shape;729;p24"/>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30" name="Google Shape;730;p24"/>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31" name="Google Shape;731;p24"/>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32" name="Google Shape;732;p24"/>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733" name="Google Shape;733;p24"/>
            <p:cNvGrpSpPr/>
            <p:nvPr/>
          </p:nvGrpSpPr>
          <p:grpSpPr>
            <a:xfrm>
              <a:off x="555718" y="2913503"/>
              <a:ext cx="147988" cy="369222"/>
              <a:chOff x="217" y="1802"/>
              <a:chExt cx="99" cy="247"/>
            </a:xfrm>
          </p:grpSpPr>
          <p:sp>
            <p:nvSpPr>
              <p:cNvPr id="734" name="Google Shape;734;p24"/>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35" name="Google Shape;735;p24"/>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36" name="Google Shape;736;p24"/>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37" name="Google Shape;737;p24"/>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738" name="Google Shape;738;p24"/>
            <p:cNvGrpSpPr/>
            <p:nvPr/>
          </p:nvGrpSpPr>
          <p:grpSpPr>
            <a:xfrm>
              <a:off x="766945" y="2913503"/>
              <a:ext cx="147988" cy="369222"/>
              <a:chOff x="217" y="1802"/>
              <a:chExt cx="99" cy="247"/>
            </a:xfrm>
          </p:grpSpPr>
          <p:sp>
            <p:nvSpPr>
              <p:cNvPr id="739" name="Google Shape;739;p24"/>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40" name="Google Shape;740;p24"/>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41" name="Google Shape;741;p24"/>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42" name="Google Shape;742;p24"/>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743" name="Google Shape;743;p24"/>
            <p:cNvGrpSpPr/>
            <p:nvPr/>
          </p:nvGrpSpPr>
          <p:grpSpPr>
            <a:xfrm>
              <a:off x="978172" y="2913503"/>
              <a:ext cx="147988" cy="369222"/>
              <a:chOff x="217" y="1802"/>
              <a:chExt cx="99" cy="247"/>
            </a:xfrm>
          </p:grpSpPr>
          <p:sp>
            <p:nvSpPr>
              <p:cNvPr id="744" name="Google Shape;744;p24"/>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45" name="Google Shape;745;p24"/>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46" name="Google Shape;746;p24"/>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47" name="Google Shape;747;p24"/>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748" name="Google Shape;748;p24"/>
            <p:cNvGrpSpPr/>
            <p:nvPr/>
          </p:nvGrpSpPr>
          <p:grpSpPr>
            <a:xfrm>
              <a:off x="1189402" y="2913503"/>
              <a:ext cx="147988" cy="369222"/>
              <a:chOff x="217" y="1802"/>
              <a:chExt cx="99" cy="247"/>
            </a:xfrm>
          </p:grpSpPr>
          <p:sp>
            <p:nvSpPr>
              <p:cNvPr id="749" name="Google Shape;749;p24"/>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50" name="Google Shape;750;p24"/>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51" name="Google Shape;751;p24"/>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752" name="Google Shape;752;p24"/>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sp>
          <p:nvSpPr>
            <p:cNvPr id="753" name="Google Shape;753;p24"/>
            <p:cNvSpPr/>
            <p:nvPr/>
          </p:nvSpPr>
          <p:spPr>
            <a:xfrm>
              <a:off x="1600200" y="2475746"/>
              <a:ext cx="912846" cy="7232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800">
                  <a:solidFill>
                    <a:schemeClr val="dk1"/>
                  </a:solidFill>
                  <a:latin typeface="Calibri"/>
                  <a:ea typeface="Calibri"/>
                  <a:cs typeface="Calibri"/>
                  <a:sym typeface="Calibri"/>
                </a:rPr>
                <a:t>Lorem</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a:solidFill>
                    <a:schemeClr val="dk1"/>
                  </a:solidFill>
                  <a:latin typeface="Calibri"/>
                  <a:ea typeface="Calibri"/>
                  <a:cs typeface="Calibri"/>
                  <a:sym typeface="Calibri"/>
                </a:rPr>
                <a:t>8    10</a:t>
              </a:r>
              <a:endParaRPr/>
            </a:p>
            <a:p>
              <a:pPr marL="0" marR="0" lvl="0" indent="0" algn="l" rtl="0">
                <a:spcBef>
                  <a:spcPts val="0"/>
                </a:spcBef>
                <a:spcAft>
                  <a:spcPts val="0"/>
                </a:spcAft>
                <a:buNone/>
              </a:pPr>
              <a:br>
                <a:rPr lang="en-US" sz="1100" b="1">
                  <a:solidFill>
                    <a:schemeClr val="dk1"/>
                  </a:solidFill>
                  <a:latin typeface="Calibri"/>
                  <a:ea typeface="Calibri"/>
                  <a:cs typeface="Calibri"/>
                  <a:sym typeface="Calibri"/>
                </a:rPr>
              </a:br>
              <a:r>
                <a:rPr lang="en-US" sz="800">
                  <a:solidFill>
                    <a:schemeClr val="dk1"/>
                  </a:solidFill>
                  <a:latin typeface="Calibri"/>
                  <a:ea typeface="Calibri"/>
                  <a:cs typeface="Calibri"/>
                  <a:sym typeface="Calibri"/>
                </a:rPr>
                <a:t>Lorem ipsum dolor sit</a:t>
              </a:r>
              <a:endParaRPr sz="800">
                <a:solidFill>
                  <a:schemeClr val="dk1"/>
                </a:solidFill>
                <a:latin typeface="Calibri"/>
                <a:ea typeface="Calibri"/>
                <a:cs typeface="Calibri"/>
                <a:sym typeface="Calibri"/>
              </a:endParaRPr>
            </a:p>
          </p:txBody>
        </p:sp>
        <p:sp>
          <p:nvSpPr>
            <p:cNvPr id="754" name="Google Shape;754;p24"/>
            <p:cNvSpPr/>
            <p:nvPr/>
          </p:nvSpPr>
          <p:spPr>
            <a:xfrm>
              <a:off x="1770374" y="2663135"/>
              <a:ext cx="142668" cy="199478"/>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800">
                  <a:solidFill>
                    <a:srgbClr val="3F3F3F"/>
                  </a:solidFill>
                  <a:latin typeface="Calibri"/>
                  <a:ea typeface="Calibri"/>
                  <a:cs typeface="Calibri"/>
                  <a:sym typeface="Calibri"/>
                </a:rPr>
                <a:t>out</a:t>
              </a:r>
              <a:br>
                <a:rPr lang="en-US" sz="800">
                  <a:solidFill>
                    <a:srgbClr val="3F3F3F"/>
                  </a:solidFill>
                  <a:latin typeface="Calibri"/>
                  <a:ea typeface="Calibri"/>
                  <a:cs typeface="Calibri"/>
                  <a:sym typeface="Calibri"/>
                </a:rPr>
              </a:br>
              <a:r>
                <a:rPr lang="en-US" sz="800">
                  <a:solidFill>
                    <a:srgbClr val="3F3F3F"/>
                  </a:solidFill>
                  <a:latin typeface="Calibri"/>
                  <a:ea typeface="Calibri"/>
                  <a:cs typeface="Calibri"/>
                  <a:sym typeface="Calibri"/>
                </a:rPr>
                <a:t>of</a:t>
              </a:r>
              <a:endParaRPr sz="1400">
                <a:solidFill>
                  <a:srgbClr val="3F3F3F"/>
                </a:solidFill>
                <a:latin typeface="Calibri"/>
                <a:ea typeface="Calibri"/>
                <a:cs typeface="Calibri"/>
                <a:sym typeface="Calibri"/>
              </a:endParaRPr>
            </a:p>
          </p:txBody>
        </p:sp>
        <p:grpSp>
          <p:nvGrpSpPr>
            <p:cNvPr id="755" name="Google Shape;755;p24"/>
            <p:cNvGrpSpPr/>
            <p:nvPr/>
          </p:nvGrpSpPr>
          <p:grpSpPr>
            <a:xfrm>
              <a:off x="290514" y="2398085"/>
              <a:ext cx="3410629" cy="1013927"/>
              <a:chOff x="192861" y="2543047"/>
              <a:chExt cx="3508282" cy="1013927"/>
            </a:xfrm>
          </p:grpSpPr>
          <p:cxnSp>
            <p:nvCxnSpPr>
              <p:cNvPr id="756" name="Google Shape;756;p24"/>
              <p:cNvCxnSpPr/>
              <p:nvPr/>
            </p:nvCxnSpPr>
            <p:spPr>
              <a:xfrm rot="10800000">
                <a:off x="192862" y="2543047"/>
                <a:ext cx="2313963" cy="0"/>
              </a:xfrm>
              <a:prstGeom prst="straightConnector1">
                <a:avLst/>
              </a:prstGeom>
              <a:noFill/>
              <a:ln w="9525" cap="flat" cmpd="sng">
                <a:solidFill>
                  <a:srgbClr val="7F7F7F"/>
                </a:solidFill>
                <a:prstDash val="solid"/>
                <a:round/>
                <a:headEnd type="none" w="sm" len="sm"/>
                <a:tailEnd type="none" w="sm" len="sm"/>
              </a:ln>
            </p:spPr>
          </p:cxnSp>
          <p:cxnSp>
            <p:nvCxnSpPr>
              <p:cNvPr id="757" name="Google Shape;757;p24"/>
              <p:cNvCxnSpPr/>
              <p:nvPr/>
            </p:nvCxnSpPr>
            <p:spPr>
              <a:xfrm rot="10800000">
                <a:off x="192861" y="3556974"/>
                <a:ext cx="3508282" cy="0"/>
              </a:xfrm>
              <a:prstGeom prst="straightConnector1">
                <a:avLst/>
              </a:prstGeom>
              <a:noFill/>
              <a:ln w="9525" cap="flat" cmpd="sng">
                <a:solidFill>
                  <a:srgbClr val="7F7F7F"/>
                </a:solidFill>
                <a:prstDash val="solid"/>
                <a:round/>
                <a:headEnd type="none" w="sm" len="sm"/>
                <a:tailEnd type="none" w="sm" len="sm"/>
              </a:ln>
            </p:spPr>
          </p:cxnSp>
        </p:grpSp>
        <p:grpSp>
          <p:nvGrpSpPr>
            <p:cNvPr id="758" name="Google Shape;758;p24"/>
            <p:cNvGrpSpPr/>
            <p:nvPr/>
          </p:nvGrpSpPr>
          <p:grpSpPr>
            <a:xfrm>
              <a:off x="447981" y="3491414"/>
              <a:ext cx="385762" cy="590550"/>
              <a:chOff x="259" y="2369"/>
              <a:chExt cx="243" cy="372"/>
            </a:xfrm>
          </p:grpSpPr>
          <p:cxnSp>
            <p:nvCxnSpPr>
              <p:cNvPr id="759" name="Google Shape;759;p24"/>
              <p:cNvCxnSpPr/>
              <p:nvPr/>
            </p:nvCxnSpPr>
            <p:spPr>
              <a:xfrm>
                <a:off x="294" y="2513"/>
                <a:ext cx="0" cy="19"/>
              </a:xfrm>
              <a:prstGeom prst="straightConnector1">
                <a:avLst/>
              </a:prstGeom>
              <a:noFill/>
              <a:ln w="12700" cap="rnd" cmpd="sng">
                <a:solidFill>
                  <a:srgbClr val="E41165"/>
                </a:solidFill>
                <a:prstDash val="solid"/>
                <a:round/>
                <a:headEnd type="none" w="med" len="med"/>
                <a:tailEnd type="none" w="med" len="med"/>
              </a:ln>
            </p:spPr>
          </p:cxnSp>
          <p:sp>
            <p:nvSpPr>
              <p:cNvPr id="760" name="Google Shape;760;p24"/>
              <p:cNvSpPr/>
              <p:nvPr/>
            </p:nvSpPr>
            <p:spPr>
              <a:xfrm>
                <a:off x="259" y="2369"/>
                <a:ext cx="129" cy="119"/>
              </a:xfrm>
              <a:custGeom>
                <a:avLst/>
                <a:gdLst/>
                <a:ahLst/>
                <a:cxnLst/>
                <a:rect l="l" t="t" r="r" b="b"/>
                <a:pathLst>
                  <a:path w="102" h="94" extrusionOk="0">
                    <a:moveTo>
                      <a:pt x="75" y="89"/>
                    </a:moveTo>
                    <a:cubicBezTo>
                      <a:pt x="75" y="57"/>
                      <a:pt x="75" y="57"/>
                      <a:pt x="75" y="57"/>
                    </a:cubicBezTo>
                    <a:cubicBezTo>
                      <a:pt x="96" y="57"/>
                      <a:pt x="96" y="57"/>
                      <a:pt x="96" y="57"/>
                    </a:cubicBezTo>
                    <a:cubicBezTo>
                      <a:pt x="99" y="57"/>
                      <a:pt x="100" y="55"/>
                      <a:pt x="101" y="54"/>
                    </a:cubicBezTo>
                    <a:cubicBezTo>
                      <a:pt x="102" y="51"/>
                      <a:pt x="101" y="48"/>
                      <a:pt x="100" y="46"/>
                    </a:cubicBezTo>
                    <a:cubicBezTo>
                      <a:pt x="56" y="3"/>
                      <a:pt x="56" y="3"/>
                      <a:pt x="56" y="3"/>
                    </a:cubicBezTo>
                    <a:cubicBezTo>
                      <a:pt x="53" y="0"/>
                      <a:pt x="48" y="0"/>
                      <a:pt x="45" y="3"/>
                    </a:cubicBezTo>
                    <a:cubicBezTo>
                      <a:pt x="2" y="46"/>
                      <a:pt x="2" y="46"/>
                      <a:pt x="2" y="46"/>
                    </a:cubicBezTo>
                    <a:cubicBezTo>
                      <a:pt x="0" y="48"/>
                      <a:pt x="0" y="51"/>
                      <a:pt x="1" y="54"/>
                    </a:cubicBezTo>
                    <a:cubicBezTo>
                      <a:pt x="2" y="56"/>
                      <a:pt x="4" y="57"/>
                      <a:pt x="6" y="57"/>
                    </a:cubicBezTo>
                    <a:cubicBezTo>
                      <a:pt x="28" y="57"/>
                      <a:pt x="28" y="57"/>
                      <a:pt x="28" y="57"/>
                    </a:cubicBezTo>
                    <a:cubicBezTo>
                      <a:pt x="28" y="94"/>
                      <a:pt x="28" y="94"/>
                      <a:pt x="28" y="94"/>
                    </a:cubicBezTo>
                  </a:path>
                </a:pathLst>
              </a:custGeom>
              <a:noFill/>
              <a:ln w="12700" cap="rnd"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761" name="Google Shape;761;p24"/>
              <p:cNvCxnSpPr/>
              <p:nvPr/>
            </p:nvCxnSpPr>
            <p:spPr>
              <a:xfrm>
                <a:off x="457" y="2637"/>
                <a:ext cx="0" cy="15"/>
              </a:xfrm>
              <a:prstGeom prst="straightConnector1">
                <a:avLst/>
              </a:prstGeom>
              <a:noFill/>
              <a:ln w="12700" cap="rnd" cmpd="sng">
                <a:solidFill>
                  <a:srgbClr val="E41165"/>
                </a:solidFill>
                <a:prstDash val="solid"/>
                <a:round/>
                <a:headEnd type="none" w="med" len="med"/>
                <a:tailEnd type="none" w="med" len="med"/>
              </a:ln>
            </p:spPr>
          </p:cxnSp>
          <p:cxnSp>
            <p:nvCxnSpPr>
              <p:cNvPr id="762" name="Google Shape;762;p24"/>
              <p:cNvCxnSpPr/>
              <p:nvPr/>
            </p:nvCxnSpPr>
            <p:spPr>
              <a:xfrm>
                <a:off x="378" y="2666"/>
                <a:ext cx="0" cy="14"/>
              </a:xfrm>
              <a:prstGeom prst="straightConnector1">
                <a:avLst/>
              </a:prstGeom>
              <a:noFill/>
              <a:ln w="12700" cap="rnd" cmpd="sng">
                <a:solidFill>
                  <a:srgbClr val="E41165"/>
                </a:solidFill>
                <a:prstDash val="solid"/>
                <a:round/>
                <a:headEnd type="none" w="med" len="med"/>
                <a:tailEnd type="none" w="med" len="med"/>
              </a:ln>
            </p:spPr>
          </p:cxnSp>
          <p:cxnSp>
            <p:nvCxnSpPr>
              <p:cNvPr id="763" name="Google Shape;763;p24"/>
              <p:cNvCxnSpPr/>
              <p:nvPr/>
            </p:nvCxnSpPr>
            <p:spPr>
              <a:xfrm>
                <a:off x="378" y="2618"/>
                <a:ext cx="0" cy="24"/>
              </a:xfrm>
              <a:prstGeom prst="straightConnector1">
                <a:avLst/>
              </a:prstGeom>
              <a:noFill/>
              <a:ln w="12700" cap="rnd" cmpd="sng">
                <a:solidFill>
                  <a:srgbClr val="E41165"/>
                </a:solidFill>
                <a:prstDash val="solid"/>
                <a:round/>
                <a:headEnd type="none" w="med" len="med"/>
                <a:tailEnd type="none" w="med" len="med"/>
              </a:ln>
            </p:spPr>
          </p:cxnSp>
          <p:sp>
            <p:nvSpPr>
              <p:cNvPr id="764" name="Google Shape;764;p24"/>
              <p:cNvSpPr/>
              <p:nvPr/>
            </p:nvSpPr>
            <p:spPr>
              <a:xfrm>
                <a:off x="330" y="2459"/>
                <a:ext cx="172" cy="154"/>
              </a:xfrm>
              <a:custGeom>
                <a:avLst/>
                <a:gdLst/>
                <a:ahLst/>
                <a:cxnLst/>
                <a:rect l="l" t="t" r="r" b="b"/>
                <a:pathLst>
                  <a:path w="136" h="122" extrusionOk="0">
                    <a:moveTo>
                      <a:pt x="100" y="122"/>
                    </a:moveTo>
                    <a:cubicBezTo>
                      <a:pt x="100" y="77"/>
                      <a:pt x="100" y="77"/>
                      <a:pt x="100" y="77"/>
                    </a:cubicBezTo>
                    <a:cubicBezTo>
                      <a:pt x="129" y="77"/>
                      <a:pt x="129" y="77"/>
                      <a:pt x="129" y="77"/>
                    </a:cubicBezTo>
                    <a:cubicBezTo>
                      <a:pt x="133" y="77"/>
                      <a:pt x="134" y="74"/>
                      <a:pt x="135" y="72"/>
                    </a:cubicBezTo>
                    <a:cubicBezTo>
                      <a:pt x="136" y="69"/>
                      <a:pt x="136" y="64"/>
                      <a:pt x="134" y="62"/>
                    </a:cubicBezTo>
                    <a:cubicBezTo>
                      <a:pt x="75" y="4"/>
                      <a:pt x="75" y="4"/>
                      <a:pt x="75" y="4"/>
                    </a:cubicBezTo>
                    <a:cubicBezTo>
                      <a:pt x="71" y="0"/>
                      <a:pt x="65" y="0"/>
                      <a:pt x="61" y="4"/>
                    </a:cubicBezTo>
                    <a:cubicBezTo>
                      <a:pt x="3" y="62"/>
                      <a:pt x="3" y="62"/>
                      <a:pt x="3" y="62"/>
                    </a:cubicBezTo>
                    <a:cubicBezTo>
                      <a:pt x="0" y="64"/>
                      <a:pt x="0" y="69"/>
                      <a:pt x="1" y="72"/>
                    </a:cubicBezTo>
                    <a:cubicBezTo>
                      <a:pt x="2" y="75"/>
                      <a:pt x="5" y="77"/>
                      <a:pt x="8" y="77"/>
                    </a:cubicBezTo>
                    <a:cubicBezTo>
                      <a:pt x="38" y="77"/>
                      <a:pt x="38" y="77"/>
                      <a:pt x="38" y="77"/>
                    </a:cubicBezTo>
                    <a:cubicBezTo>
                      <a:pt x="38" y="107"/>
                      <a:pt x="38" y="107"/>
                      <a:pt x="38" y="107"/>
                    </a:cubicBezTo>
                  </a:path>
                </a:pathLst>
              </a:custGeom>
              <a:noFill/>
              <a:ln w="12700" cap="rnd"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765" name="Google Shape;765;p24"/>
              <p:cNvCxnSpPr/>
              <p:nvPr/>
            </p:nvCxnSpPr>
            <p:spPr>
              <a:xfrm>
                <a:off x="416" y="2583"/>
                <a:ext cx="0" cy="65"/>
              </a:xfrm>
              <a:prstGeom prst="straightConnector1">
                <a:avLst/>
              </a:prstGeom>
              <a:noFill/>
              <a:ln w="12700" cap="rnd" cmpd="sng">
                <a:solidFill>
                  <a:srgbClr val="E41165"/>
                </a:solidFill>
                <a:prstDash val="solid"/>
                <a:round/>
                <a:headEnd type="none" w="med" len="med"/>
                <a:tailEnd type="none" w="med" len="med"/>
              </a:ln>
            </p:spPr>
          </p:cxnSp>
          <p:cxnSp>
            <p:nvCxnSpPr>
              <p:cNvPr id="766" name="Google Shape;766;p24"/>
              <p:cNvCxnSpPr/>
              <p:nvPr/>
            </p:nvCxnSpPr>
            <p:spPr>
              <a:xfrm>
                <a:off x="416" y="2672"/>
                <a:ext cx="0" cy="33"/>
              </a:xfrm>
              <a:prstGeom prst="straightConnector1">
                <a:avLst/>
              </a:prstGeom>
              <a:noFill/>
              <a:ln w="12700" cap="rnd" cmpd="sng">
                <a:solidFill>
                  <a:srgbClr val="E41165"/>
                </a:solidFill>
                <a:prstDash val="solid"/>
                <a:round/>
                <a:headEnd type="none" w="med" len="med"/>
                <a:tailEnd type="none" w="med" len="med"/>
              </a:ln>
            </p:spPr>
          </p:cxnSp>
          <p:cxnSp>
            <p:nvCxnSpPr>
              <p:cNvPr id="767" name="Google Shape;767;p24"/>
              <p:cNvCxnSpPr/>
              <p:nvPr/>
            </p:nvCxnSpPr>
            <p:spPr>
              <a:xfrm>
                <a:off x="416" y="2731"/>
                <a:ext cx="0" cy="10"/>
              </a:xfrm>
              <a:prstGeom prst="straightConnector1">
                <a:avLst/>
              </a:prstGeom>
              <a:noFill/>
              <a:ln w="12700" cap="rnd" cmpd="sng">
                <a:solidFill>
                  <a:srgbClr val="E41165"/>
                </a:solidFill>
                <a:prstDash val="solid"/>
                <a:round/>
                <a:headEnd type="none" w="med" len="med"/>
                <a:tailEnd type="none" w="med" len="med"/>
              </a:ln>
            </p:spPr>
          </p:cxnSp>
          <p:sp>
            <p:nvSpPr>
              <p:cNvPr id="768" name="Google Shape;768;p24"/>
              <p:cNvSpPr/>
              <p:nvPr/>
            </p:nvSpPr>
            <p:spPr>
              <a:xfrm>
                <a:off x="264" y="2588"/>
                <a:ext cx="63" cy="120"/>
              </a:xfrm>
              <a:custGeom>
                <a:avLst/>
                <a:gdLst/>
                <a:ahLst/>
                <a:cxnLst/>
                <a:rect l="l" t="t" r="r" b="b"/>
                <a:pathLst>
                  <a:path w="50" h="95" extrusionOk="0">
                    <a:moveTo>
                      <a:pt x="0" y="72"/>
                    </a:moveTo>
                    <a:cubicBezTo>
                      <a:pt x="0" y="85"/>
                      <a:pt x="11" y="95"/>
                      <a:pt x="25" y="95"/>
                    </a:cubicBezTo>
                    <a:cubicBezTo>
                      <a:pt x="38" y="95"/>
                      <a:pt x="50" y="85"/>
                      <a:pt x="50" y="72"/>
                    </a:cubicBezTo>
                    <a:cubicBezTo>
                      <a:pt x="50" y="59"/>
                      <a:pt x="36" y="53"/>
                      <a:pt x="25" y="48"/>
                    </a:cubicBezTo>
                    <a:cubicBezTo>
                      <a:pt x="13" y="42"/>
                      <a:pt x="0" y="36"/>
                      <a:pt x="0" y="23"/>
                    </a:cubicBezTo>
                    <a:cubicBezTo>
                      <a:pt x="0" y="10"/>
                      <a:pt x="11" y="0"/>
                      <a:pt x="25" y="0"/>
                    </a:cubicBezTo>
                    <a:cubicBezTo>
                      <a:pt x="38" y="0"/>
                      <a:pt x="50" y="10"/>
                      <a:pt x="50" y="23"/>
                    </a:cubicBezTo>
                  </a:path>
                </a:pathLst>
              </a:custGeom>
              <a:noFill/>
              <a:ln w="12700" cap="rnd" cmpd="sng">
                <a:solidFill>
                  <a:srgbClr val="E4116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769" name="Google Shape;769;p24"/>
              <p:cNvCxnSpPr/>
              <p:nvPr/>
            </p:nvCxnSpPr>
            <p:spPr>
              <a:xfrm rot="10800000">
                <a:off x="295" y="2566"/>
                <a:ext cx="0" cy="22"/>
              </a:xfrm>
              <a:prstGeom prst="straightConnector1">
                <a:avLst/>
              </a:prstGeom>
              <a:noFill/>
              <a:ln w="12700" cap="rnd" cmpd="sng">
                <a:solidFill>
                  <a:srgbClr val="E41165"/>
                </a:solidFill>
                <a:prstDash val="solid"/>
                <a:miter lim="800000"/>
                <a:headEnd type="none" w="med" len="med"/>
                <a:tailEnd type="none" w="med" len="med"/>
              </a:ln>
            </p:spPr>
          </p:cxnSp>
          <p:cxnSp>
            <p:nvCxnSpPr>
              <p:cNvPr id="770" name="Google Shape;770;p24"/>
              <p:cNvCxnSpPr/>
              <p:nvPr/>
            </p:nvCxnSpPr>
            <p:spPr>
              <a:xfrm rot="10800000">
                <a:off x="295" y="2708"/>
                <a:ext cx="0" cy="21"/>
              </a:xfrm>
              <a:prstGeom prst="straightConnector1">
                <a:avLst/>
              </a:prstGeom>
              <a:noFill/>
              <a:ln w="12700" cap="rnd" cmpd="sng">
                <a:solidFill>
                  <a:srgbClr val="E41165"/>
                </a:solidFill>
                <a:prstDash val="solid"/>
                <a:miter lim="800000"/>
                <a:headEnd type="none" w="med" len="med"/>
                <a:tailEnd type="none" w="med" len="med"/>
              </a:ln>
            </p:spPr>
          </p:cxnSp>
        </p:grpSp>
        <p:sp>
          <p:nvSpPr>
            <p:cNvPr id="771" name="Google Shape;771;p24"/>
            <p:cNvSpPr/>
            <p:nvPr/>
          </p:nvSpPr>
          <p:spPr>
            <a:xfrm>
              <a:off x="296010" y="4173242"/>
              <a:ext cx="1433085" cy="1384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000">
                  <a:solidFill>
                    <a:schemeClr val="dk1"/>
                  </a:solidFill>
                  <a:latin typeface="Calibri"/>
                  <a:ea typeface="Calibri"/>
                  <a:cs typeface="Calibri"/>
                  <a:sym typeface="Calibri"/>
                </a:rPr>
                <a:t>Lorem ipsum dolor sit amet</a:t>
              </a:r>
              <a:endParaRPr sz="1000">
                <a:solidFill>
                  <a:schemeClr val="dk1"/>
                </a:solidFill>
                <a:latin typeface="Calibri"/>
                <a:ea typeface="Calibri"/>
                <a:cs typeface="Calibri"/>
                <a:sym typeface="Calibri"/>
              </a:endParaRPr>
            </a:p>
          </p:txBody>
        </p:sp>
        <p:sp>
          <p:nvSpPr>
            <p:cNvPr id="772" name="Google Shape;772;p24"/>
            <p:cNvSpPr/>
            <p:nvPr/>
          </p:nvSpPr>
          <p:spPr>
            <a:xfrm>
              <a:off x="929074" y="3538478"/>
              <a:ext cx="636393"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56</a:t>
              </a:r>
              <a:r>
                <a:rPr lang="en-US" sz="2000" b="1">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cxnSp>
          <p:nvCxnSpPr>
            <p:cNvPr id="773" name="Google Shape;773;p24"/>
            <p:cNvCxnSpPr/>
            <p:nvPr/>
          </p:nvCxnSpPr>
          <p:spPr>
            <a:xfrm>
              <a:off x="1888556" y="3462876"/>
              <a:ext cx="0" cy="932413"/>
            </a:xfrm>
            <a:prstGeom prst="straightConnector1">
              <a:avLst/>
            </a:prstGeom>
            <a:noFill/>
            <a:ln w="9525" cap="flat" cmpd="sng">
              <a:solidFill>
                <a:srgbClr val="7F7F7F"/>
              </a:solidFill>
              <a:prstDash val="solid"/>
              <a:round/>
              <a:headEnd type="none" w="sm" len="sm"/>
              <a:tailEnd type="none" w="sm" len="sm"/>
            </a:ln>
          </p:spPr>
        </p:cxnSp>
        <p:sp>
          <p:nvSpPr>
            <p:cNvPr id="774" name="Google Shape;774;p24"/>
            <p:cNvSpPr/>
            <p:nvPr/>
          </p:nvSpPr>
          <p:spPr>
            <a:xfrm>
              <a:off x="2606154" y="822411"/>
              <a:ext cx="1086316" cy="33855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100" b="1">
                  <a:solidFill>
                    <a:schemeClr val="dk1"/>
                  </a:solidFill>
                  <a:latin typeface="Calibri"/>
                  <a:ea typeface="Calibri"/>
                  <a:cs typeface="Calibri"/>
                  <a:sym typeface="Calibri"/>
                </a:rPr>
                <a:t>Lorem ipsum dolor sit amet </a:t>
              </a:r>
              <a:endParaRPr sz="1100" b="1">
                <a:solidFill>
                  <a:schemeClr val="dk1"/>
                </a:solidFill>
                <a:latin typeface="Calibri"/>
                <a:ea typeface="Calibri"/>
                <a:cs typeface="Calibri"/>
                <a:sym typeface="Calibri"/>
              </a:endParaRPr>
            </a:p>
          </p:txBody>
        </p:sp>
        <p:grpSp>
          <p:nvGrpSpPr>
            <p:cNvPr id="775" name="Google Shape;775;p24"/>
            <p:cNvGrpSpPr/>
            <p:nvPr/>
          </p:nvGrpSpPr>
          <p:grpSpPr>
            <a:xfrm>
              <a:off x="2650338" y="1131607"/>
              <a:ext cx="997948" cy="973961"/>
              <a:chOff x="2650336" y="1276569"/>
              <a:chExt cx="997948" cy="973961"/>
            </a:xfrm>
          </p:grpSpPr>
          <p:grpSp>
            <p:nvGrpSpPr>
              <p:cNvPr id="776" name="Google Shape;776;p24"/>
              <p:cNvGrpSpPr/>
              <p:nvPr/>
            </p:nvGrpSpPr>
            <p:grpSpPr>
              <a:xfrm>
                <a:off x="2650336" y="1276569"/>
                <a:ext cx="997948" cy="973961"/>
                <a:chOff x="2703195" y="1388537"/>
                <a:chExt cx="997948" cy="973961"/>
              </a:xfrm>
            </p:grpSpPr>
            <p:sp>
              <p:nvSpPr>
                <p:cNvPr id="777" name="Google Shape;777;p24"/>
                <p:cNvSpPr/>
                <p:nvPr/>
              </p:nvSpPr>
              <p:spPr>
                <a:xfrm rot="6721867">
                  <a:off x="2816177" y="1501518"/>
                  <a:ext cx="747998" cy="747998"/>
                </a:xfrm>
                <a:prstGeom prst="chord">
                  <a:avLst>
                    <a:gd name="adj1" fmla="val 2740510"/>
                    <a:gd name="adj2" fmla="val 16208969"/>
                  </a:avLst>
                </a:prstGeom>
                <a:solidFill>
                  <a:srgbClr val="E41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cxnSp>
              <p:nvCxnSpPr>
                <p:cNvPr id="778" name="Google Shape;778;p24"/>
                <p:cNvCxnSpPr/>
                <p:nvPr/>
              </p:nvCxnSpPr>
              <p:spPr>
                <a:xfrm rot="10800000">
                  <a:off x="2703195" y="2014020"/>
                  <a:ext cx="997948" cy="0"/>
                </a:xfrm>
                <a:prstGeom prst="straightConnector1">
                  <a:avLst/>
                </a:prstGeom>
                <a:noFill/>
                <a:ln w="9525" cap="flat" cmpd="sng">
                  <a:solidFill>
                    <a:srgbClr val="1E2323"/>
                  </a:solidFill>
                  <a:prstDash val="solid"/>
                  <a:round/>
                  <a:headEnd type="none" w="sm" len="sm"/>
                  <a:tailEnd type="none" w="sm" len="sm"/>
                </a:ln>
              </p:spPr>
            </p:cxnSp>
          </p:grpSp>
          <p:sp>
            <p:nvSpPr>
              <p:cNvPr id="779" name="Google Shape;779;p24"/>
              <p:cNvSpPr/>
              <p:nvPr/>
            </p:nvSpPr>
            <p:spPr>
              <a:xfrm>
                <a:off x="2823901" y="1709980"/>
                <a:ext cx="650819" cy="1384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b="1">
                    <a:solidFill>
                      <a:schemeClr val="lt1"/>
                    </a:solidFill>
                    <a:latin typeface="Calibri"/>
                    <a:ea typeface="Calibri"/>
                    <a:cs typeface="Calibri"/>
                    <a:sym typeface="Calibri"/>
                  </a:rPr>
                  <a:t>Lorem ipsum </a:t>
                </a:r>
                <a:endParaRPr/>
              </a:p>
            </p:txBody>
          </p:sp>
          <p:sp>
            <p:nvSpPr>
              <p:cNvPr id="780" name="Google Shape;780;p24"/>
              <p:cNvSpPr/>
              <p:nvPr/>
            </p:nvSpPr>
            <p:spPr>
              <a:xfrm>
                <a:off x="3062224" y="1492546"/>
                <a:ext cx="174172" cy="174172"/>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91" b="1">
                    <a:solidFill>
                      <a:schemeClr val="lt1"/>
                    </a:solidFill>
                    <a:latin typeface="Calibri"/>
                    <a:ea typeface="Calibri"/>
                    <a:cs typeface="Calibri"/>
                    <a:sym typeface="Calibri"/>
                  </a:rPr>
                  <a:t>1</a:t>
                </a:r>
                <a:endParaRPr/>
              </a:p>
            </p:txBody>
          </p:sp>
        </p:grpSp>
        <p:grpSp>
          <p:nvGrpSpPr>
            <p:cNvPr id="781" name="Google Shape;781;p24"/>
            <p:cNvGrpSpPr/>
            <p:nvPr/>
          </p:nvGrpSpPr>
          <p:grpSpPr>
            <a:xfrm>
              <a:off x="2650338" y="1871836"/>
              <a:ext cx="997948" cy="973961"/>
              <a:chOff x="2650336" y="1276569"/>
              <a:chExt cx="997948" cy="973961"/>
            </a:xfrm>
          </p:grpSpPr>
          <p:grpSp>
            <p:nvGrpSpPr>
              <p:cNvPr id="782" name="Google Shape;782;p24"/>
              <p:cNvGrpSpPr/>
              <p:nvPr/>
            </p:nvGrpSpPr>
            <p:grpSpPr>
              <a:xfrm>
                <a:off x="2650336" y="1276569"/>
                <a:ext cx="997948" cy="973961"/>
                <a:chOff x="2703195" y="1388537"/>
                <a:chExt cx="997948" cy="973961"/>
              </a:xfrm>
            </p:grpSpPr>
            <p:sp>
              <p:nvSpPr>
                <p:cNvPr id="783" name="Google Shape;783;p24"/>
                <p:cNvSpPr/>
                <p:nvPr/>
              </p:nvSpPr>
              <p:spPr>
                <a:xfrm rot="6721867">
                  <a:off x="2816177" y="1501518"/>
                  <a:ext cx="747998" cy="747998"/>
                </a:xfrm>
                <a:prstGeom prst="chord">
                  <a:avLst>
                    <a:gd name="adj1" fmla="val 2760907"/>
                    <a:gd name="adj2" fmla="val 16234343"/>
                  </a:avLst>
                </a:prstGeom>
                <a:solidFill>
                  <a:srgbClr val="E41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cxnSp>
              <p:nvCxnSpPr>
                <p:cNvPr id="784" name="Google Shape;784;p24"/>
                <p:cNvCxnSpPr/>
                <p:nvPr/>
              </p:nvCxnSpPr>
              <p:spPr>
                <a:xfrm rot="10800000">
                  <a:off x="2703195" y="2014020"/>
                  <a:ext cx="997948" cy="0"/>
                </a:xfrm>
                <a:prstGeom prst="straightConnector1">
                  <a:avLst/>
                </a:prstGeom>
                <a:noFill/>
                <a:ln w="9525" cap="flat" cmpd="sng">
                  <a:solidFill>
                    <a:srgbClr val="1E2323"/>
                  </a:solidFill>
                  <a:prstDash val="solid"/>
                  <a:round/>
                  <a:headEnd type="none" w="sm" len="sm"/>
                  <a:tailEnd type="none" w="sm" len="sm"/>
                </a:ln>
              </p:spPr>
            </p:cxnSp>
          </p:grpSp>
          <p:sp>
            <p:nvSpPr>
              <p:cNvPr id="785" name="Google Shape;785;p24"/>
              <p:cNvSpPr/>
              <p:nvPr/>
            </p:nvSpPr>
            <p:spPr>
              <a:xfrm>
                <a:off x="2823901" y="1709980"/>
                <a:ext cx="650819" cy="1384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b="1">
                    <a:solidFill>
                      <a:schemeClr val="lt1"/>
                    </a:solidFill>
                    <a:latin typeface="Calibri"/>
                    <a:ea typeface="Calibri"/>
                    <a:cs typeface="Calibri"/>
                    <a:sym typeface="Calibri"/>
                  </a:rPr>
                  <a:t>Lorem ipsum </a:t>
                </a:r>
                <a:endParaRPr/>
              </a:p>
            </p:txBody>
          </p:sp>
          <p:sp>
            <p:nvSpPr>
              <p:cNvPr id="786" name="Google Shape;786;p24"/>
              <p:cNvSpPr/>
              <p:nvPr/>
            </p:nvSpPr>
            <p:spPr>
              <a:xfrm>
                <a:off x="3062224" y="1492546"/>
                <a:ext cx="174172" cy="174172"/>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91" b="1">
                    <a:solidFill>
                      <a:schemeClr val="lt1"/>
                    </a:solidFill>
                    <a:latin typeface="Calibri"/>
                    <a:ea typeface="Calibri"/>
                    <a:cs typeface="Calibri"/>
                    <a:sym typeface="Calibri"/>
                  </a:rPr>
                  <a:t>2</a:t>
                </a:r>
                <a:endParaRPr/>
              </a:p>
            </p:txBody>
          </p:sp>
        </p:grpSp>
        <p:grpSp>
          <p:nvGrpSpPr>
            <p:cNvPr id="787" name="Google Shape;787;p24"/>
            <p:cNvGrpSpPr/>
            <p:nvPr/>
          </p:nvGrpSpPr>
          <p:grpSpPr>
            <a:xfrm>
              <a:off x="2650338" y="2636947"/>
              <a:ext cx="997948" cy="973961"/>
              <a:chOff x="2650336" y="1276569"/>
              <a:chExt cx="997948" cy="973961"/>
            </a:xfrm>
          </p:grpSpPr>
          <p:grpSp>
            <p:nvGrpSpPr>
              <p:cNvPr id="788" name="Google Shape;788;p24"/>
              <p:cNvGrpSpPr/>
              <p:nvPr/>
            </p:nvGrpSpPr>
            <p:grpSpPr>
              <a:xfrm>
                <a:off x="2650336" y="1276569"/>
                <a:ext cx="997948" cy="973961"/>
                <a:chOff x="2703195" y="1388537"/>
                <a:chExt cx="997948" cy="973961"/>
              </a:xfrm>
            </p:grpSpPr>
            <p:sp>
              <p:nvSpPr>
                <p:cNvPr id="789" name="Google Shape;789;p24"/>
                <p:cNvSpPr/>
                <p:nvPr/>
              </p:nvSpPr>
              <p:spPr>
                <a:xfrm rot="6721867">
                  <a:off x="2816177" y="1501518"/>
                  <a:ext cx="747998" cy="747998"/>
                </a:xfrm>
                <a:prstGeom prst="chord">
                  <a:avLst>
                    <a:gd name="adj1" fmla="val 2736888"/>
                    <a:gd name="adj2" fmla="val 16229284"/>
                  </a:avLst>
                </a:prstGeom>
                <a:solidFill>
                  <a:srgbClr val="E41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cxnSp>
              <p:nvCxnSpPr>
                <p:cNvPr id="790" name="Google Shape;790;p24"/>
                <p:cNvCxnSpPr/>
                <p:nvPr/>
              </p:nvCxnSpPr>
              <p:spPr>
                <a:xfrm rot="10800000">
                  <a:off x="2703195" y="2014020"/>
                  <a:ext cx="997948" cy="0"/>
                </a:xfrm>
                <a:prstGeom prst="straightConnector1">
                  <a:avLst/>
                </a:prstGeom>
                <a:noFill/>
                <a:ln w="9525" cap="flat" cmpd="sng">
                  <a:solidFill>
                    <a:srgbClr val="1E2323"/>
                  </a:solidFill>
                  <a:prstDash val="solid"/>
                  <a:round/>
                  <a:headEnd type="none" w="sm" len="sm"/>
                  <a:tailEnd type="none" w="sm" len="sm"/>
                </a:ln>
              </p:spPr>
            </p:cxnSp>
          </p:grpSp>
          <p:sp>
            <p:nvSpPr>
              <p:cNvPr id="791" name="Google Shape;791;p24"/>
              <p:cNvSpPr/>
              <p:nvPr/>
            </p:nvSpPr>
            <p:spPr>
              <a:xfrm>
                <a:off x="2823901" y="1709980"/>
                <a:ext cx="650819" cy="1384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b="1">
                    <a:solidFill>
                      <a:schemeClr val="lt1"/>
                    </a:solidFill>
                    <a:latin typeface="Calibri"/>
                    <a:ea typeface="Calibri"/>
                    <a:cs typeface="Calibri"/>
                    <a:sym typeface="Calibri"/>
                  </a:rPr>
                  <a:t>Lorem ipsum </a:t>
                </a:r>
                <a:endParaRPr/>
              </a:p>
            </p:txBody>
          </p:sp>
          <p:sp>
            <p:nvSpPr>
              <p:cNvPr id="792" name="Google Shape;792;p24"/>
              <p:cNvSpPr/>
              <p:nvPr/>
            </p:nvSpPr>
            <p:spPr>
              <a:xfrm>
                <a:off x="3062224" y="1492546"/>
                <a:ext cx="174172" cy="174172"/>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91" b="1">
                    <a:solidFill>
                      <a:schemeClr val="lt1"/>
                    </a:solidFill>
                    <a:latin typeface="Calibri"/>
                    <a:ea typeface="Calibri"/>
                    <a:cs typeface="Calibri"/>
                    <a:sym typeface="Calibri"/>
                  </a:rPr>
                  <a:t>3</a:t>
                </a:r>
                <a:endParaRPr/>
              </a:p>
            </p:txBody>
          </p:sp>
        </p:grpSp>
        <p:cxnSp>
          <p:nvCxnSpPr>
            <p:cNvPr id="793" name="Google Shape;793;p24"/>
            <p:cNvCxnSpPr/>
            <p:nvPr/>
          </p:nvCxnSpPr>
          <p:spPr>
            <a:xfrm rot="10800000">
              <a:off x="6422133" y="2248795"/>
              <a:ext cx="2444621" cy="0"/>
            </a:xfrm>
            <a:prstGeom prst="straightConnector1">
              <a:avLst/>
            </a:prstGeom>
            <a:noFill/>
            <a:ln w="9525" cap="flat" cmpd="sng">
              <a:solidFill>
                <a:srgbClr val="7F7F7F"/>
              </a:solidFill>
              <a:prstDash val="solid"/>
              <a:round/>
              <a:headEnd type="none" w="sm" len="sm"/>
              <a:tailEnd type="none" w="sm" len="sm"/>
            </a:ln>
          </p:spPr>
        </p:cxnSp>
        <p:sp>
          <p:nvSpPr>
            <p:cNvPr id="794" name="Google Shape;794;p24"/>
            <p:cNvSpPr/>
            <p:nvPr/>
          </p:nvSpPr>
          <p:spPr>
            <a:xfrm>
              <a:off x="6485167" y="1914797"/>
              <a:ext cx="1433085" cy="1384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000">
                  <a:solidFill>
                    <a:schemeClr val="dk1"/>
                  </a:solidFill>
                  <a:latin typeface="Calibri"/>
                  <a:ea typeface="Calibri"/>
                  <a:cs typeface="Calibri"/>
                  <a:sym typeface="Calibri"/>
                </a:rPr>
                <a:t>Lorem ipsum dolor sit amet</a:t>
              </a:r>
              <a:endParaRPr sz="1000">
                <a:solidFill>
                  <a:schemeClr val="dk1"/>
                </a:solidFill>
                <a:latin typeface="Calibri"/>
                <a:ea typeface="Calibri"/>
                <a:cs typeface="Calibri"/>
                <a:sym typeface="Calibri"/>
              </a:endParaRPr>
            </a:p>
          </p:txBody>
        </p:sp>
        <p:sp>
          <p:nvSpPr>
            <p:cNvPr id="795" name="Google Shape;795;p24"/>
            <p:cNvSpPr/>
            <p:nvPr/>
          </p:nvSpPr>
          <p:spPr>
            <a:xfrm>
              <a:off x="6527364" y="1315120"/>
              <a:ext cx="636393"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33</a:t>
              </a:r>
              <a:r>
                <a:rPr lang="en-US" sz="2000" b="1">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cxnSp>
          <p:nvCxnSpPr>
            <p:cNvPr id="796" name="Google Shape;796;p24"/>
            <p:cNvCxnSpPr/>
            <p:nvPr/>
          </p:nvCxnSpPr>
          <p:spPr>
            <a:xfrm rot="10800000">
              <a:off x="6422133" y="3356027"/>
              <a:ext cx="2444621" cy="0"/>
            </a:xfrm>
            <a:prstGeom prst="straightConnector1">
              <a:avLst/>
            </a:prstGeom>
            <a:noFill/>
            <a:ln w="9525" cap="flat" cmpd="sng">
              <a:solidFill>
                <a:srgbClr val="7F7F7F"/>
              </a:solidFill>
              <a:prstDash val="solid"/>
              <a:round/>
              <a:headEnd type="none" w="sm" len="sm"/>
              <a:tailEnd type="none" w="sm" len="sm"/>
            </a:ln>
          </p:spPr>
        </p:cxnSp>
        <p:sp>
          <p:nvSpPr>
            <p:cNvPr id="797" name="Google Shape;797;p24"/>
            <p:cNvSpPr/>
            <p:nvPr/>
          </p:nvSpPr>
          <p:spPr>
            <a:xfrm>
              <a:off x="6482284" y="3025613"/>
              <a:ext cx="1433085" cy="1384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000">
                  <a:solidFill>
                    <a:schemeClr val="dk1"/>
                  </a:solidFill>
                  <a:latin typeface="Calibri"/>
                  <a:ea typeface="Calibri"/>
                  <a:cs typeface="Calibri"/>
                  <a:sym typeface="Calibri"/>
                </a:rPr>
                <a:t>Lorem ipsum dolor sit amet</a:t>
              </a:r>
              <a:endParaRPr sz="1000">
                <a:solidFill>
                  <a:schemeClr val="dk1"/>
                </a:solidFill>
                <a:latin typeface="Calibri"/>
                <a:ea typeface="Calibri"/>
                <a:cs typeface="Calibri"/>
                <a:sym typeface="Calibri"/>
              </a:endParaRPr>
            </a:p>
          </p:txBody>
        </p:sp>
        <p:sp>
          <p:nvSpPr>
            <p:cNvPr id="798" name="Google Shape;798;p24"/>
            <p:cNvSpPr/>
            <p:nvPr/>
          </p:nvSpPr>
          <p:spPr>
            <a:xfrm>
              <a:off x="6527364" y="2434793"/>
              <a:ext cx="636393"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46</a:t>
              </a:r>
              <a:r>
                <a:rPr lang="en-US" sz="2000" b="1">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sp>
          <p:nvSpPr>
            <p:cNvPr id="799" name="Google Shape;799;p24"/>
            <p:cNvSpPr/>
            <p:nvPr/>
          </p:nvSpPr>
          <p:spPr>
            <a:xfrm>
              <a:off x="6489694" y="4195867"/>
              <a:ext cx="1433085" cy="1384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000">
                  <a:solidFill>
                    <a:schemeClr val="dk1"/>
                  </a:solidFill>
                  <a:latin typeface="Calibri"/>
                  <a:ea typeface="Calibri"/>
                  <a:cs typeface="Calibri"/>
                  <a:sym typeface="Calibri"/>
                </a:rPr>
                <a:t>Lorem ipsum dolor sit amet</a:t>
              </a:r>
              <a:endParaRPr sz="1000">
                <a:solidFill>
                  <a:schemeClr val="dk1"/>
                </a:solidFill>
                <a:latin typeface="Calibri"/>
                <a:ea typeface="Calibri"/>
                <a:cs typeface="Calibri"/>
                <a:sym typeface="Calibri"/>
              </a:endParaRPr>
            </a:p>
          </p:txBody>
        </p:sp>
        <p:sp>
          <p:nvSpPr>
            <p:cNvPr id="800" name="Google Shape;800;p24"/>
            <p:cNvSpPr/>
            <p:nvPr/>
          </p:nvSpPr>
          <p:spPr>
            <a:xfrm>
              <a:off x="6527364" y="3566907"/>
              <a:ext cx="636393"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69</a:t>
              </a:r>
              <a:r>
                <a:rPr lang="en-US" sz="2000" b="1">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grpSp>
          <p:nvGrpSpPr>
            <p:cNvPr id="801" name="Google Shape;801;p24"/>
            <p:cNvGrpSpPr/>
            <p:nvPr/>
          </p:nvGrpSpPr>
          <p:grpSpPr>
            <a:xfrm>
              <a:off x="8059279" y="3510782"/>
              <a:ext cx="675612" cy="547956"/>
              <a:chOff x="5012" y="2340"/>
              <a:chExt cx="561" cy="455"/>
            </a:xfrm>
          </p:grpSpPr>
          <p:sp>
            <p:nvSpPr>
              <p:cNvPr id="802" name="Google Shape;802;p24"/>
              <p:cNvSpPr/>
              <p:nvPr/>
            </p:nvSpPr>
            <p:spPr>
              <a:xfrm>
                <a:off x="5012" y="2520"/>
                <a:ext cx="137" cy="275"/>
              </a:xfrm>
              <a:custGeom>
                <a:avLst/>
                <a:gdLst/>
                <a:ahLst/>
                <a:cxnLst/>
                <a:rect l="l" t="t" r="r" b="b"/>
                <a:pathLst>
                  <a:path w="57" h="114" extrusionOk="0">
                    <a:moveTo>
                      <a:pt x="0" y="0"/>
                    </a:moveTo>
                    <a:cubicBezTo>
                      <a:pt x="0" y="0"/>
                      <a:pt x="13" y="33"/>
                      <a:pt x="57" y="48"/>
                    </a:cubicBezTo>
                    <a:cubicBezTo>
                      <a:pt x="57" y="114"/>
                      <a:pt x="57" y="114"/>
                      <a:pt x="57" y="114"/>
                    </a:cubicBezTo>
                    <a:cubicBezTo>
                      <a:pt x="13" y="99"/>
                      <a:pt x="0" y="66"/>
                      <a:pt x="0" y="66"/>
                    </a:cubicBezTo>
                    <a:lnTo>
                      <a:pt x="0" y="0"/>
                    </a:lnTo>
                    <a:close/>
                  </a:path>
                </a:pathLst>
              </a:custGeom>
              <a:noFill/>
              <a:ln w="12700"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803" name="Google Shape;803;p24"/>
              <p:cNvCxnSpPr/>
              <p:nvPr/>
            </p:nvCxnSpPr>
            <p:spPr>
              <a:xfrm flipH="1">
                <a:off x="5149" y="2467"/>
                <a:ext cx="172" cy="169"/>
              </a:xfrm>
              <a:prstGeom prst="straightConnector1">
                <a:avLst/>
              </a:prstGeom>
              <a:noFill/>
              <a:ln w="12700" cap="rnd" cmpd="sng">
                <a:solidFill>
                  <a:srgbClr val="7F7F7F"/>
                </a:solidFill>
                <a:prstDash val="solid"/>
                <a:round/>
                <a:headEnd type="none" w="med" len="med"/>
                <a:tailEnd type="none" w="med" len="med"/>
              </a:ln>
            </p:spPr>
          </p:cxnSp>
          <p:cxnSp>
            <p:nvCxnSpPr>
              <p:cNvPr id="804" name="Google Shape;804;p24"/>
              <p:cNvCxnSpPr/>
              <p:nvPr/>
            </p:nvCxnSpPr>
            <p:spPr>
              <a:xfrm flipH="1">
                <a:off x="5149" y="2706"/>
                <a:ext cx="89" cy="89"/>
              </a:xfrm>
              <a:prstGeom prst="straightConnector1">
                <a:avLst/>
              </a:prstGeom>
              <a:noFill/>
              <a:ln w="12700" cap="flat" cmpd="sng">
                <a:solidFill>
                  <a:srgbClr val="7F7F7F"/>
                </a:solidFill>
                <a:prstDash val="solid"/>
                <a:round/>
                <a:headEnd type="none" w="med" len="med"/>
                <a:tailEnd type="none" w="med" len="med"/>
              </a:ln>
            </p:spPr>
          </p:cxnSp>
          <p:cxnSp>
            <p:nvCxnSpPr>
              <p:cNvPr id="805" name="Google Shape;805;p24"/>
              <p:cNvCxnSpPr/>
              <p:nvPr/>
            </p:nvCxnSpPr>
            <p:spPr>
              <a:xfrm flipH="1">
                <a:off x="5283" y="2467"/>
                <a:ext cx="38" cy="128"/>
              </a:xfrm>
              <a:prstGeom prst="straightConnector1">
                <a:avLst/>
              </a:prstGeom>
              <a:noFill/>
              <a:ln w="12700" cap="rnd" cmpd="sng">
                <a:solidFill>
                  <a:srgbClr val="7F7F7F"/>
                </a:solidFill>
                <a:prstDash val="solid"/>
                <a:round/>
                <a:headEnd type="none" w="med" len="med"/>
                <a:tailEnd type="none" w="med" len="med"/>
              </a:ln>
            </p:spPr>
          </p:cxnSp>
          <p:cxnSp>
            <p:nvCxnSpPr>
              <p:cNvPr id="806" name="Google Shape;806;p24"/>
              <p:cNvCxnSpPr/>
              <p:nvPr/>
            </p:nvCxnSpPr>
            <p:spPr>
              <a:xfrm rot="10800000" flipH="1">
                <a:off x="5012" y="2467"/>
                <a:ext cx="309" cy="53"/>
              </a:xfrm>
              <a:prstGeom prst="straightConnector1">
                <a:avLst/>
              </a:prstGeom>
              <a:noFill/>
              <a:ln w="12700" cap="rnd" cmpd="sng">
                <a:solidFill>
                  <a:srgbClr val="7F7F7F"/>
                </a:solidFill>
                <a:prstDash val="solid"/>
                <a:round/>
                <a:headEnd type="none" w="med" len="med"/>
                <a:tailEnd type="none" w="med" len="med"/>
              </a:ln>
            </p:spPr>
          </p:cxnSp>
          <p:sp>
            <p:nvSpPr>
              <p:cNvPr id="807" name="Google Shape;807;p24"/>
              <p:cNvSpPr/>
              <p:nvPr/>
            </p:nvSpPr>
            <p:spPr>
              <a:xfrm>
                <a:off x="5082" y="2340"/>
                <a:ext cx="491" cy="445"/>
              </a:xfrm>
              <a:custGeom>
                <a:avLst/>
                <a:gdLst/>
                <a:ahLst/>
                <a:cxnLst/>
                <a:rect l="l" t="t" r="r" b="b"/>
                <a:pathLst>
                  <a:path w="205" h="185" extrusionOk="0">
                    <a:moveTo>
                      <a:pt x="205" y="54"/>
                    </a:moveTo>
                    <a:cubicBezTo>
                      <a:pt x="205" y="131"/>
                      <a:pt x="205" y="131"/>
                      <a:pt x="205" y="131"/>
                    </a:cubicBezTo>
                    <a:cubicBezTo>
                      <a:pt x="205" y="161"/>
                      <a:pt x="159" y="185"/>
                      <a:pt x="102" y="185"/>
                    </a:cubicBezTo>
                    <a:cubicBezTo>
                      <a:pt x="96" y="185"/>
                      <a:pt x="90" y="185"/>
                      <a:pt x="84" y="185"/>
                    </a:cubicBezTo>
                    <a:cubicBezTo>
                      <a:pt x="84" y="108"/>
                      <a:pt x="84" y="108"/>
                      <a:pt x="84" y="108"/>
                    </a:cubicBezTo>
                    <a:cubicBezTo>
                      <a:pt x="89" y="108"/>
                      <a:pt x="97" y="108"/>
                      <a:pt x="102" y="108"/>
                    </a:cubicBezTo>
                    <a:cubicBezTo>
                      <a:pt x="159" y="108"/>
                      <a:pt x="205" y="84"/>
                      <a:pt x="205" y="54"/>
                    </a:cubicBezTo>
                    <a:cubicBezTo>
                      <a:pt x="205" y="24"/>
                      <a:pt x="159" y="0"/>
                      <a:pt x="102" y="0"/>
                    </a:cubicBezTo>
                    <a:cubicBezTo>
                      <a:pt x="45" y="0"/>
                      <a:pt x="0" y="24"/>
                      <a:pt x="0" y="54"/>
                    </a:cubicBezTo>
                    <a:cubicBezTo>
                      <a:pt x="0" y="59"/>
                      <a:pt x="1" y="64"/>
                      <a:pt x="3" y="69"/>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808" name="Google Shape;808;p24"/>
            <p:cNvGrpSpPr/>
            <p:nvPr/>
          </p:nvGrpSpPr>
          <p:grpSpPr>
            <a:xfrm>
              <a:off x="8065177" y="1393496"/>
              <a:ext cx="663818" cy="499892"/>
              <a:chOff x="4852" y="915"/>
              <a:chExt cx="737" cy="555"/>
            </a:xfrm>
          </p:grpSpPr>
          <p:sp>
            <p:nvSpPr>
              <p:cNvPr id="809" name="Google Shape;809;p24"/>
              <p:cNvSpPr/>
              <p:nvPr/>
            </p:nvSpPr>
            <p:spPr>
              <a:xfrm>
                <a:off x="5264" y="1146"/>
                <a:ext cx="325" cy="324"/>
              </a:xfrm>
              <a:custGeom>
                <a:avLst/>
                <a:gdLst/>
                <a:ahLst/>
                <a:cxnLst/>
                <a:rect l="l" t="t" r="r" b="b"/>
                <a:pathLst>
                  <a:path w="136" h="135" extrusionOk="0">
                    <a:moveTo>
                      <a:pt x="44" y="23"/>
                    </a:moveTo>
                    <a:cubicBezTo>
                      <a:pt x="40" y="25"/>
                      <a:pt x="36" y="28"/>
                      <a:pt x="32" y="31"/>
                    </a:cubicBezTo>
                    <a:cubicBezTo>
                      <a:pt x="15" y="25"/>
                      <a:pt x="15" y="25"/>
                      <a:pt x="15" y="25"/>
                    </a:cubicBezTo>
                    <a:cubicBezTo>
                      <a:pt x="5" y="41"/>
                      <a:pt x="5" y="41"/>
                      <a:pt x="5" y="41"/>
                    </a:cubicBezTo>
                    <a:cubicBezTo>
                      <a:pt x="19" y="53"/>
                      <a:pt x="19" y="53"/>
                      <a:pt x="19" y="53"/>
                    </a:cubicBezTo>
                    <a:cubicBezTo>
                      <a:pt x="18" y="58"/>
                      <a:pt x="17" y="62"/>
                      <a:pt x="17" y="67"/>
                    </a:cubicBezTo>
                    <a:cubicBezTo>
                      <a:pt x="0" y="75"/>
                      <a:pt x="0" y="75"/>
                      <a:pt x="0" y="75"/>
                    </a:cubicBezTo>
                    <a:cubicBezTo>
                      <a:pt x="5" y="93"/>
                      <a:pt x="5" y="93"/>
                      <a:pt x="5" y="93"/>
                    </a:cubicBezTo>
                    <a:cubicBezTo>
                      <a:pt x="23" y="92"/>
                      <a:pt x="23" y="92"/>
                      <a:pt x="23" y="92"/>
                    </a:cubicBezTo>
                    <a:cubicBezTo>
                      <a:pt x="26" y="96"/>
                      <a:pt x="29" y="100"/>
                      <a:pt x="32" y="104"/>
                    </a:cubicBezTo>
                    <a:cubicBezTo>
                      <a:pt x="25" y="121"/>
                      <a:pt x="25" y="121"/>
                      <a:pt x="25" y="121"/>
                    </a:cubicBezTo>
                    <a:cubicBezTo>
                      <a:pt x="42" y="130"/>
                      <a:pt x="42" y="130"/>
                      <a:pt x="42" y="130"/>
                    </a:cubicBezTo>
                    <a:cubicBezTo>
                      <a:pt x="53" y="116"/>
                      <a:pt x="53" y="116"/>
                      <a:pt x="53" y="116"/>
                    </a:cubicBezTo>
                    <a:cubicBezTo>
                      <a:pt x="58" y="118"/>
                      <a:pt x="63" y="119"/>
                      <a:pt x="68" y="119"/>
                    </a:cubicBezTo>
                    <a:cubicBezTo>
                      <a:pt x="75" y="135"/>
                      <a:pt x="75" y="135"/>
                      <a:pt x="75" y="135"/>
                    </a:cubicBezTo>
                    <a:cubicBezTo>
                      <a:pt x="94" y="131"/>
                      <a:pt x="94" y="131"/>
                      <a:pt x="94" y="131"/>
                    </a:cubicBezTo>
                    <a:cubicBezTo>
                      <a:pt x="92" y="113"/>
                      <a:pt x="92" y="113"/>
                      <a:pt x="92" y="113"/>
                    </a:cubicBezTo>
                    <a:cubicBezTo>
                      <a:pt x="97" y="110"/>
                      <a:pt x="101" y="107"/>
                      <a:pt x="104" y="104"/>
                    </a:cubicBezTo>
                    <a:cubicBezTo>
                      <a:pt x="121" y="111"/>
                      <a:pt x="121" y="111"/>
                      <a:pt x="121" y="111"/>
                    </a:cubicBezTo>
                    <a:cubicBezTo>
                      <a:pt x="131" y="94"/>
                      <a:pt x="131" y="94"/>
                      <a:pt x="131" y="94"/>
                    </a:cubicBezTo>
                    <a:cubicBezTo>
                      <a:pt x="117" y="82"/>
                      <a:pt x="117" y="82"/>
                      <a:pt x="117" y="82"/>
                    </a:cubicBezTo>
                    <a:cubicBezTo>
                      <a:pt x="118" y="78"/>
                      <a:pt x="119" y="73"/>
                      <a:pt x="119" y="68"/>
                    </a:cubicBezTo>
                    <a:cubicBezTo>
                      <a:pt x="136" y="61"/>
                      <a:pt x="136" y="61"/>
                      <a:pt x="136" y="61"/>
                    </a:cubicBezTo>
                    <a:cubicBezTo>
                      <a:pt x="131" y="42"/>
                      <a:pt x="131" y="42"/>
                      <a:pt x="131" y="42"/>
                    </a:cubicBezTo>
                    <a:cubicBezTo>
                      <a:pt x="113" y="44"/>
                      <a:pt x="113" y="44"/>
                      <a:pt x="113" y="44"/>
                    </a:cubicBezTo>
                    <a:cubicBezTo>
                      <a:pt x="111" y="39"/>
                      <a:pt x="108" y="35"/>
                      <a:pt x="104" y="32"/>
                    </a:cubicBezTo>
                    <a:cubicBezTo>
                      <a:pt x="111" y="15"/>
                      <a:pt x="111" y="15"/>
                      <a:pt x="111" y="15"/>
                    </a:cubicBezTo>
                    <a:cubicBezTo>
                      <a:pt x="95" y="5"/>
                      <a:pt x="95" y="5"/>
                      <a:pt x="95" y="5"/>
                    </a:cubicBezTo>
                    <a:cubicBezTo>
                      <a:pt x="83" y="19"/>
                      <a:pt x="83" y="19"/>
                      <a:pt x="83" y="19"/>
                    </a:cubicBezTo>
                    <a:cubicBezTo>
                      <a:pt x="78" y="18"/>
                      <a:pt x="73" y="17"/>
                      <a:pt x="68" y="17"/>
                    </a:cubicBezTo>
                    <a:cubicBezTo>
                      <a:pt x="61" y="0"/>
                      <a:pt x="61" y="0"/>
                      <a:pt x="61" y="0"/>
                    </a:cubicBezTo>
                    <a:cubicBezTo>
                      <a:pt x="43" y="5"/>
                      <a:pt x="43" y="5"/>
                      <a:pt x="43" y="5"/>
                    </a:cubicBezTo>
                  </a:path>
                </a:pathLst>
              </a:custGeom>
              <a:noFill/>
              <a:ln w="12700"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10" name="Google Shape;810;p24"/>
              <p:cNvSpPr/>
              <p:nvPr/>
            </p:nvSpPr>
            <p:spPr>
              <a:xfrm>
                <a:off x="5378" y="1256"/>
                <a:ext cx="101" cy="103"/>
              </a:xfrm>
              <a:custGeom>
                <a:avLst/>
                <a:gdLst/>
                <a:ahLst/>
                <a:cxnLst/>
                <a:rect l="l" t="t" r="r" b="b"/>
                <a:pathLst>
                  <a:path w="42" h="43" extrusionOk="0">
                    <a:moveTo>
                      <a:pt x="11" y="4"/>
                    </a:moveTo>
                    <a:cubicBezTo>
                      <a:pt x="12" y="4"/>
                      <a:pt x="14" y="3"/>
                      <a:pt x="15" y="3"/>
                    </a:cubicBezTo>
                    <a:cubicBezTo>
                      <a:pt x="26" y="0"/>
                      <a:pt x="37" y="6"/>
                      <a:pt x="39" y="17"/>
                    </a:cubicBezTo>
                    <a:cubicBezTo>
                      <a:pt x="42" y="28"/>
                      <a:pt x="35" y="38"/>
                      <a:pt x="25" y="41"/>
                    </a:cubicBezTo>
                    <a:cubicBezTo>
                      <a:pt x="14" y="43"/>
                      <a:pt x="4" y="37"/>
                      <a:pt x="1" y="26"/>
                    </a:cubicBezTo>
                    <a:cubicBezTo>
                      <a:pt x="1" y="25"/>
                      <a:pt x="0" y="23"/>
                      <a:pt x="0" y="21"/>
                    </a:cubicBezTo>
                  </a:path>
                </a:pathLst>
              </a:custGeom>
              <a:noFill/>
              <a:ln w="12700"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11" name="Google Shape;811;p24"/>
              <p:cNvSpPr/>
              <p:nvPr/>
            </p:nvSpPr>
            <p:spPr>
              <a:xfrm>
                <a:off x="4852" y="915"/>
                <a:ext cx="436" cy="439"/>
              </a:xfrm>
              <a:custGeom>
                <a:avLst/>
                <a:gdLst/>
                <a:ahLst/>
                <a:cxnLst/>
                <a:rect l="l" t="t" r="r" b="b"/>
                <a:pathLst>
                  <a:path w="182" h="183" extrusionOk="0">
                    <a:moveTo>
                      <a:pt x="32" y="56"/>
                    </a:moveTo>
                    <a:cubicBezTo>
                      <a:pt x="28" y="62"/>
                      <a:pt x="26" y="68"/>
                      <a:pt x="24" y="74"/>
                    </a:cubicBezTo>
                    <a:cubicBezTo>
                      <a:pt x="0" y="78"/>
                      <a:pt x="0" y="78"/>
                      <a:pt x="0" y="78"/>
                    </a:cubicBezTo>
                    <a:cubicBezTo>
                      <a:pt x="0" y="104"/>
                      <a:pt x="0" y="104"/>
                      <a:pt x="0" y="104"/>
                    </a:cubicBezTo>
                    <a:cubicBezTo>
                      <a:pt x="24" y="109"/>
                      <a:pt x="24" y="109"/>
                      <a:pt x="24" y="109"/>
                    </a:cubicBezTo>
                    <a:cubicBezTo>
                      <a:pt x="26" y="115"/>
                      <a:pt x="28" y="121"/>
                      <a:pt x="32" y="127"/>
                    </a:cubicBezTo>
                    <a:cubicBezTo>
                      <a:pt x="17" y="147"/>
                      <a:pt x="17" y="147"/>
                      <a:pt x="17" y="147"/>
                    </a:cubicBezTo>
                    <a:cubicBezTo>
                      <a:pt x="36" y="165"/>
                      <a:pt x="36" y="165"/>
                      <a:pt x="36" y="165"/>
                    </a:cubicBezTo>
                    <a:cubicBezTo>
                      <a:pt x="56" y="151"/>
                      <a:pt x="56" y="151"/>
                      <a:pt x="56" y="151"/>
                    </a:cubicBezTo>
                    <a:cubicBezTo>
                      <a:pt x="61" y="154"/>
                      <a:pt x="67" y="157"/>
                      <a:pt x="74" y="158"/>
                    </a:cubicBezTo>
                    <a:cubicBezTo>
                      <a:pt x="78" y="183"/>
                      <a:pt x="78" y="183"/>
                      <a:pt x="78" y="183"/>
                    </a:cubicBezTo>
                    <a:cubicBezTo>
                      <a:pt x="104" y="183"/>
                      <a:pt x="104" y="183"/>
                      <a:pt x="104" y="183"/>
                    </a:cubicBezTo>
                    <a:cubicBezTo>
                      <a:pt x="108" y="158"/>
                      <a:pt x="108" y="158"/>
                      <a:pt x="108" y="158"/>
                    </a:cubicBezTo>
                    <a:cubicBezTo>
                      <a:pt x="114" y="157"/>
                      <a:pt x="120" y="154"/>
                      <a:pt x="126" y="151"/>
                    </a:cubicBezTo>
                    <a:cubicBezTo>
                      <a:pt x="146" y="165"/>
                      <a:pt x="146" y="165"/>
                      <a:pt x="146" y="165"/>
                    </a:cubicBezTo>
                    <a:cubicBezTo>
                      <a:pt x="165" y="147"/>
                      <a:pt x="165" y="147"/>
                      <a:pt x="165" y="147"/>
                    </a:cubicBezTo>
                    <a:cubicBezTo>
                      <a:pt x="150" y="127"/>
                      <a:pt x="150" y="127"/>
                      <a:pt x="150" y="127"/>
                    </a:cubicBezTo>
                    <a:cubicBezTo>
                      <a:pt x="153" y="121"/>
                      <a:pt x="156" y="115"/>
                      <a:pt x="158" y="108"/>
                    </a:cubicBezTo>
                    <a:cubicBezTo>
                      <a:pt x="182" y="104"/>
                      <a:pt x="182" y="104"/>
                      <a:pt x="182" y="104"/>
                    </a:cubicBezTo>
                    <a:cubicBezTo>
                      <a:pt x="182" y="78"/>
                      <a:pt x="182" y="78"/>
                      <a:pt x="182" y="78"/>
                    </a:cubicBezTo>
                    <a:cubicBezTo>
                      <a:pt x="158" y="74"/>
                      <a:pt x="158" y="74"/>
                      <a:pt x="158" y="74"/>
                    </a:cubicBezTo>
                    <a:cubicBezTo>
                      <a:pt x="156" y="68"/>
                      <a:pt x="153" y="62"/>
                      <a:pt x="150" y="56"/>
                    </a:cubicBezTo>
                    <a:cubicBezTo>
                      <a:pt x="165" y="36"/>
                      <a:pt x="165" y="36"/>
                      <a:pt x="165" y="36"/>
                    </a:cubicBezTo>
                    <a:cubicBezTo>
                      <a:pt x="146" y="18"/>
                      <a:pt x="146" y="18"/>
                      <a:pt x="146" y="18"/>
                    </a:cubicBezTo>
                    <a:cubicBezTo>
                      <a:pt x="126" y="32"/>
                      <a:pt x="126" y="32"/>
                      <a:pt x="126" y="32"/>
                    </a:cubicBezTo>
                    <a:cubicBezTo>
                      <a:pt x="120" y="29"/>
                      <a:pt x="114" y="26"/>
                      <a:pt x="108" y="25"/>
                    </a:cubicBezTo>
                    <a:cubicBezTo>
                      <a:pt x="104" y="0"/>
                      <a:pt x="104" y="0"/>
                      <a:pt x="104" y="0"/>
                    </a:cubicBezTo>
                    <a:cubicBezTo>
                      <a:pt x="78" y="0"/>
                      <a:pt x="78" y="0"/>
                      <a:pt x="78" y="0"/>
                    </a:cubicBezTo>
                    <a:cubicBezTo>
                      <a:pt x="77" y="8"/>
                      <a:pt x="77" y="8"/>
                      <a:pt x="77" y="8"/>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12" name="Google Shape;812;p24"/>
              <p:cNvSpPr/>
              <p:nvPr/>
            </p:nvSpPr>
            <p:spPr>
              <a:xfrm>
                <a:off x="4893" y="958"/>
                <a:ext cx="136" cy="58"/>
              </a:xfrm>
              <a:custGeom>
                <a:avLst/>
                <a:gdLst/>
                <a:ahLst/>
                <a:cxnLst/>
                <a:rect l="l" t="t" r="r" b="b"/>
                <a:pathLst>
                  <a:path w="57" h="24" extrusionOk="0">
                    <a:moveTo>
                      <a:pt x="57" y="7"/>
                    </a:moveTo>
                    <a:cubicBezTo>
                      <a:pt x="50" y="8"/>
                      <a:pt x="44" y="11"/>
                      <a:pt x="39" y="14"/>
                    </a:cubicBezTo>
                    <a:cubicBezTo>
                      <a:pt x="19" y="0"/>
                      <a:pt x="19" y="0"/>
                      <a:pt x="19" y="0"/>
                    </a:cubicBezTo>
                    <a:cubicBezTo>
                      <a:pt x="0" y="18"/>
                      <a:pt x="0" y="18"/>
                      <a:pt x="0" y="18"/>
                    </a:cubicBezTo>
                    <a:cubicBezTo>
                      <a:pt x="5" y="24"/>
                      <a:pt x="5" y="24"/>
                      <a:pt x="5" y="24"/>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13" name="Google Shape;813;p24"/>
              <p:cNvSpPr/>
              <p:nvPr/>
            </p:nvSpPr>
            <p:spPr>
              <a:xfrm>
                <a:off x="4974" y="1035"/>
                <a:ext cx="194" cy="199"/>
              </a:xfrm>
              <a:custGeom>
                <a:avLst/>
                <a:gdLst/>
                <a:ahLst/>
                <a:cxnLst/>
                <a:rect l="l" t="t" r="r" b="b"/>
                <a:pathLst>
                  <a:path w="81" h="83" extrusionOk="0">
                    <a:moveTo>
                      <a:pt x="18" y="8"/>
                    </a:moveTo>
                    <a:cubicBezTo>
                      <a:pt x="23" y="5"/>
                      <a:pt x="30" y="3"/>
                      <a:pt x="36" y="2"/>
                    </a:cubicBezTo>
                    <a:cubicBezTo>
                      <a:pt x="58" y="0"/>
                      <a:pt x="77" y="16"/>
                      <a:pt x="79" y="38"/>
                    </a:cubicBezTo>
                    <a:cubicBezTo>
                      <a:pt x="81" y="60"/>
                      <a:pt x="65" y="79"/>
                      <a:pt x="43" y="81"/>
                    </a:cubicBezTo>
                    <a:cubicBezTo>
                      <a:pt x="22" y="83"/>
                      <a:pt x="2" y="67"/>
                      <a:pt x="0" y="45"/>
                    </a:cubicBezTo>
                    <a:cubicBezTo>
                      <a:pt x="0" y="37"/>
                      <a:pt x="1" y="29"/>
                      <a:pt x="5" y="23"/>
                    </a:cubicBezTo>
                  </a:path>
                </a:pathLst>
              </a:custGeom>
              <a:noFill/>
              <a:ln w="12700" cap="rnd"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814" name="Google Shape;814;p24"/>
            <p:cNvGrpSpPr/>
            <p:nvPr/>
          </p:nvGrpSpPr>
          <p:grpSpPr>
            <a:xfrm>
              <a:off x="8030902" y="2437901"/>
              <a:ext cx="732370" cy="471488"/>
              <a:chOff x="8030900" y="2582863"/>
              <a:chExt cx="732370" cy="471488"/>
            </a:xfrm>
          </p:grpSpPr>
          <p:sp>
            <p:nvSpPr>
              <p:cNvPr id="815" name="Google Shape;815;p24"/>
              <p:cNvSpPr/>
              <p:nvPr/>
            </p:nvSpPr>
            <p:spPr>
              <a:xfrm>
                <a:off x="8259171" y="2660312"/>
                <a:ext cx="188867" cy="54350"/>
              </a:xfrm>
              <a:custGeom>
                <a:avLst/>
                <a:gdLst/>
                <a:ahLst/>
                <a:cxnLst/>
                <a:rect l="l" t="t" r="r" b="b"/>
                <a:pathLst>
                  <a:path w="139" h="40" extrusionOk="0">
                    <a:moveTo>
                      <a:pt x="0" y="0"/>
                    </a:moveTo>
                    <a:lnTo>
                      <a:pt x="139" y="0"/>
                    </a:lnTo>
                    <a:lnTo>
                      <a:pt x="139" y="40"/>
                    </a:lnTo>
                    <a:lnTo>
                      <a:pt x="0" y="40"/>
                    </a:lnTo>
                  </a:path>
                </a:pathLst>
              </a:custGeom>
              <a:noFill/>
              <a:ln w="12700" cap="flat" cmpd="sng">
                <a:solidFill>
                  <a:srgbClr val="7F7F7F"/>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816" name="Google Shape;816;p24"/>
              <p:cNvCxnSpPr/>
              <p:nvPr/>
            </p:nvCxnSpPr>
            <p:spPr>
              <a:xfrm>
                <a:off x="8385536" y="2660312"/>
                <a:ext cx="0" cy="54350"/>
              </a:xfrm>
              <a:prstGeom prst="straightConnector1">
                <a:avLst/>
              </a:prstGeom>
              <a:noFill/>
              <a:ln w="12700" cap="flat" cmpd="sng">
                <a:solidFill>
                  <a:srgbClr val="7F7F7F"/>
                </a:solidFill>
                <a:prstDash val="solid"/>
                <a:round/>
                <a:headEnd type="none" w="med" len="med"/>
                <a:tailEnd type="none" w="med" len="med"/>
              </a:ln>
            </p:spPr>
          </p:cxnSp>
          <p:sp>
            <p:nvSpPr>
              <p:cNvPr id="817" name="Google Shape;817;p24"/>
              <p:cNvSpPr/>
              <p:nvPr/>
            </p:nvSpPr>
            <p:spPr>
              <a:xfrm>
                <a:off x="8259171" y="2756784"/>
                <a:ext cx="259523" cy="55709"/>
              </a:xfrm>
              <a:custGeom>
                <a:avLst/>
                <a:gdLst/>
                <a:ahLst/>
                <a:cxnLst/>
                <a:rect l="l" t="t" r="r" b="b"/>
                <a:pathLst>
                  <a:path w="191" h="41" extrusionOk="0">
                    <a:moveTo>
                      <a:pt x="0" y="0"/>
                    </a:moveTo>
                    <a:lnTo>
                      <a:pt x="191" y="0"/>
                    </a:lnTo>
                    <a:lnTo>
                      <a:pt x="191" y="41"/>
                    </a:lnTo>
                    <a:lnTo>
                      <a:pt x="0" y="41"/>
                    </a:lnTo>
                  </a:path>
                </a:pathLst>
              </a:custGeom>
              <a:noFill/>
              <a:ln w="12700" cap="flat" cmpd="sng">
                <a:solidFill>
                  <a:srgbClr val="7F7F7F"/>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818" name="Google Shape;818;p24"/>
              <p:cNvCxnSpPr/>
              <p:nvPr/>
            </p:nvCxnSpPr>
            <p:spPr>
              <a:xfrm>
                <a:off x="8418146" y="2756784"/>
                <a:ext cx="0" cy="55709"/>
              </a:xfrm>
              <a:prstGeom prst="straightConnector1">
                <a:avLst/>
              </a:prstGeom>
              <a:noFill/>
              <a:ln w="12700" cap="flat" cmpd="sng">
                <a:solidFill>
                  <a:srgbClr val="7F7F7F"/>
                </a:solidFill>
                <a:prstDash val="solid"/>
                <a:round/>
                <a:headEnd type="none" w="med" len="med"/>
                <a:tailEnd type="none" w="med" len="med"/>
              </a:ln>
            </p:spPr>
          </p:cxnSp>
          <p:sp>
            <p:nvSpPr>
              <p:cNvPr id="819" name="Google Shape;819;p24"/>
              <p:cNvSpPr/>
              <p:nvPr/>
            </p:nvSpPr>
            <p:spPr>
              <a:xfrm>
                <a:off x="8259171" y="2853255"/>
                <a:ext cx="303003" cy="55709"/>
              </a:xfrm>
              <a:custGeom>
                <a:avLst/>
                <a:gdLst/>
                <a:ahLst/>
                <a:cxnLst/>
                <a:rect l="l" t="t" r="r" b="b"/>
                <a:pathLst>
                  <a:path w="223" h="41" extrusionOk="0">
                    <a:moveTo>
                      <a:pt x="0" y="0"/>
                    </a:moveTo>
                    <a:lnTo>
                      <a:pt x="223" y="0"/>
                    </a:lnTo>
                    <a:lnTo>
                      <a:pt x="223" y="41"/>
                    </a:lnTo>
                    <a:lnTo>
                      <a:pt x="0" y="41"/>
                    </a:lnTo>
                  </a:path>
                </a:pathLst>
              </a:custGeom>
              <a:noFill/>
              <a:ln w="12700" cap="flat" cmpd="sng">
                <a:solidFill>
                  <a:srgbClr val="7F7F7F"/>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cxnSp>
            <p:nvCxnSpPr>
              <p:cNvPr id="820" name="Google Shape;820;p24"/>
              <p:cNvCxnSpPr/>
              <p:nvPr/>
            </p:nvCxnSpPr>
            <p:spPr>
              <a:xfrm>
                <a:off x="8456191" y="2853255"/>
                <a:ext cx="0" cy="55709"/>
              </a:xfrm>
              <a:prstGeom prst="straightConnector1">
                <a:avLst/>
              </a:prstGeom>
              <a:noFill/>
              <a:ln w="12700" cap="flat" cmpd="sng">
                <a:solidFill>
                  <a:srgbClr val="7F7F7F"/>
                </a:solidFill>
                <a:prstDash val="solid"/>
                <a:round/>
                <a:headEnd type="none" w="med" len="med"/>
                <a:tailEnd type="none" w="med" len="med"/>
              </a:ln>
            </p:spPr>
          </p:cxnSp>
          <p:cxnSp>
            <p:nvCxnSpPr>
              <p:cNvPr id="821" name="Google Shape;821;p24"/>
              <p:cNvCxnSpPr/>
              <p:nvPr/>
            </p:nvCxnSpPr>
            <p:spPr>
              <a:xfrm>
                <a:off x="8231996" y="2622267"/>
                <a:ext cx="0" cy="323384"/>
              </a:xfrm>
              <a:prstGeom prst="straightConnector1">
                <a:avLst/>
              </a:prstGeom>
              <a:noFill/>
              <a:ln w="12700" cap="flat" cmpd="sng">
                <a:solidFill>
                  <a:srgbClr val="7F7F7F"/>
                </a:solidFill>
                <a:prstDash val="solid"/>
                <a:round/>
                <a:headEnd type="none" w="med" len="med"/>
                <a:tailEnd type="none" w="med" len="med"/>
              </a:ln>
            </p:spPr>
          </p:cxnSp>
          <p:sp>
            <p:nvSpPr>
              <p:cNvPr id="822" name="Google Shape;822;p24"/>
              <p:cNvSpPr/>
              <p:nvPr/>
            </p:nvSpPr>
            <p:spPr>
              <a:xfrm>
                <a:off x="8100197" y="2582863"/>
                <a:ext cx="593777" cy="364146"/>
              </a:xfrm>
              <a:custGeom>
                <a:avLst/>
                <a:gdLst/>
                <a:ahLst/>
                <a:cxnLst/>
                <a:rect l="l" t="t" r="r" b="b"/>
                <a:pathLst>
                  <a:path w="614" h="376" extrusionOk="0">
                    <a:moveTo>
                      <a:pt x="0" y="376"/>
                    </a:moveTo>
                    <a:cubicBezTo>
                      <a:pt x="0" y="45"/>
                      <a:pt x="0" y="45"/>
                      <a:pt x="0" y="45"/>
                    </a:cubicBezTo>
                    <a:cubicBezTo>
                      <a:pt x="0" y="20"/>
                      <a:pt x="20" y="0"/>
                      <a:pt x="45" y="0"/>
                    </a:cubicBezTo>
                    <a:cubicBezTo>
                      <a:pt x="570" y="0"/>
                      <a:pt x="570" y="0"/>
                      <a:pt x="570" y="0"/>
                    </a:cubicBezTo>
                    <a:cubicBezTo>
                      <a:pt x="594" y="0"/>
                      <a:pt x="614" y="20"/>
                      <a:pt x="614" y="45"/>
                    </a:cubicBezTo>
                    <a:cubicBezTo>
                      <a:pt x="614" y="376"/>
                      <a:pt x="614" y="376"/>
                      <a:pt x="614" y="376"/>
                    </a:cubicBezTo>
                  </a:path>
                </a:pathLst>
              </a:custGeom>
              <a:noFill/>
              <a:ln w="12700" cap="flat"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23" name="Google Shape;823;p24"/>
              <p:cNvSpPr/>
              <p:nvPr/>
            </p:nvSpPr>
            <p:spPr>
              <a:xfrm>
                <a:off x="8030900" y="2994566"/>
                <a:ext cx="732370" cy="59785"/>
              </a:xfrm>
              <a:custGeom>
                <a:avLst/>
                <a:gdLst/>
                <a:ahLst/>
                <a:cxnLst/>
                <a:rect l="l" t="t" r="r" b="b"/>
                <a:pathLst>
                  <a:path w="758" h="61" extrusionOk="0">
                    <a:moveTo>
                      <a:pt x="702" y="61"/>
                    </a:moveTo>
                    <a:cubicBezTo>
                      <a:pt x="745" y="61"/>
                      <a:pt x="758" y="0"/>
                      <a:pt x="758" y="0"/>
                    </a:cubicBezTo>
                    <a:cubicBezTo>
                      <a:pt x="0" y="0"/>
                      <a:pt x="0" y="0"/>
                      <a:pt x="0" y="0"/>
                    </a:cubicBezTo>
                    <a:cubicBezTo>
                      <a:pt x="0" y="0"/>
                      <a:pt x="14" y="61"/>
                      <a:pt x="57" y="61"/>
                    </a:cubicBezTo>
                    <a:lnTo>
                      <a:pt x="702" y="61"/>
                    </a:lnTo>
                    <a:close/>
                  </a:path>
                </a:pathLst>
              </a:custGeom>
              <a:noFill/>
              <a:ln w="12700" cap="flat"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sp>
          <p:nvSpPr>
            <p:cNvPr id="824" name="Google Shape;824;p24"/>
            <p:cNvSpPr/>
            <p:nvPr/>
          </p:nvSpPr>
          <p:spPr>
            <a:xfrm>
              <a:off x="3932531" y="1264738"/>
              <a:ext cx="1771650" cy="1771650"/>
            </a:xfrm>
            <a:prstGeom prst="blockArc">
              <a:avLst>
                <a:gd name="adj1" fmla="val 5470327"/>
                <a:gd name="adj2" fmla="val 15692158"/>
                <a:gd name="adj3" fmla="val 4341"/>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dk1"/>
                </a:solidFill>
                <a:latin typeface="Calibri"/>
                <a:ea typeface="Calibri"/>
                <a:cs typeface="Calibri"/>
                <a:sym typeface="Calibri"/>
              </a:endParaRPr>
            </a:p>
          </p:txBody>
        </p:sp>
        <p:sp>
          <p:nvSpPr>
            <p:cNvPr id="825" name="Google Shape;825;p24"/>
            <p:cNvSpPr/>
            <p:nvPr/>
          </p:nvSpPr>
          <p:spPr>
            <a:xfrm>
              <a:off x="4093162" y="1425369"/>
              <a:ext cx="1450390" cy="1450390"/>
            </a:xfrm>
            <a:prstGeom prst="blockArc">
              <a:avLst>
                <a:gd name="adj1" fmla="val 5470327"/>
                <a:gd name="adj2" fmla="val 17412063"/>
                <a:gd name="adj3" fmla="val 4931"/>
              </a:avLst>
            </a:prstGeom>
            <a:solidFill>
              <a:srgbClr val="E41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dk1"/>
                </a:solidFill>
                <a:latin typeface="Calibri"/>
                <a:ea typeface="Calibri"/>
                <a:cs typeface="Calibri"/>
                <a:sym typeface="Calibri"/>
              </a:endParaRPr>
            </a:p>
          </p:txBody>
        </p:sp>
        <p:sp>
          <p:nvSpPr>
            <p:cNvPr id="826" name="Google Shape;826;p24"/>
            <p:cNvSpPr/>
            <p:nvPr/>
          </p:nvSpPr>
          <p:spPr>
            <a:xfrm>
              <a:off x="4256381" y="1588588"/>
              <a:ext cx="1123950" cy="1123950"/>
            </a:xfrm>
            <a:prstGeom prst="blockArc">
              <a:avLst>
                <a:gd name="adj1" fmla="val 5485372"/>
                <a:gd name="adj2" fmla="val 13804538"/>
                <a:gd name="adj3" fmla="val 6008"/>
              </a:avLst>
            </a:prstGeom>
            <a:solidFill>
              <a:srgbClr val="1E23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dk1"/>
                </a:solidFill>
                <a:latin typeface="Calibri"/>
                <a:ea typeface="Calibri"/>
                <a:cs typeface="Calibri"/>
                <a:sym typeface="Calibri"/>
              </a:endParaRPr>
            </a:p>
          </p:txBody>
        </p:sp>
        <p:cxnSp>
          <p:nvCxnSpPr>
            <p:cNvPr id="827" name="Google Shape;827;p24"/>
            <p:cNvCxnSpPr/>
            <p:nvPr/>
          </p:nvCxnSpPr>
          <p:spPr>
            <a:xfrm rot="10800000">
              <a:off x="4800601" y="2312100"/>
              <a:ext cx="0" cy="993957"/>
            </a:xfrm>
            <a:prstGeom prst="straightConnector1">
              <a:avLst/>
            </a:prstGeom>
            <a:noFill/>
            <a:ln w="9525" cap="flat" cmpd="sng">
              <a:solidFill>
                <a:srgbClr val="1E2323"/>
              </a:solidFill>
              <a:prstDash val="solid"/>
              <a:round/>
              <a:headEnd type="none" w="sm" len="sm"/>
              <a:tailEnd type="none" w="sm" len="sm"/>
            </a:ln>
          </p:spPr>
        </p:cxnSp>
        <p:sp>
          <p:nvSpPr>
            <p:cNvPr id="828" name="Google Shape;828;p24"/>
            <p:cNvSpPr/>
            <p:nvPr/>
          </p:nvSpPr>
          <p:spPr>
            <a:xfrm>
              <a:off x="4882504" y="1977106"/>
              <a:ext cx="124408" cy="124408"/>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829" name="Google Shape;829;p24"/>
            <p:cNvSpPr/>
            <p:nvPr/>
          </p:nvSpPr>
          <p:spPr>
            <a:xfrm>
              <a:off x="5092693" y="1974408"/>
              <a:ext cx="1147750" cy="1108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00">
                  <a:solidFill>
                    <a:schemeClr val="dk1"/>
                  </a:solidFill>
                  <a:latin typeface="Calibri"/>
                  <a:ea typeface="Calibri"/>
                  <a:cs typeface="Calibri"/>
                  <a:sym typeface="Calibri"/>
                </a:rPr>
                <a:t>Lorem ipsum dolor sit amet</a:t>
              </a:r>
              <a:endParaRPr sz="800">
                <a:solidFill>
                  <a:schemeClr val="dk1"/>
                </a:solidFill>
                <a:latin typeface="Calibri"/>
                <a:ea typeface="Calibri"/>
                <a:cs typeface="Calibri"/>
                <a:sym typeface="Calibri"/>
              </a:endParaRPr>
            </a:p>
          </p:txBody>
        </p:sp>
        <p:sp>
          <p:nvSpPr>
            <p:cNvPr id="830" name="Google Shape;830;p24"/>
            <p:cNvSpPr/>
            <p:nvPr/>
          </p:nvSpPr>
          <p:spPr>
            <a:xfrm>
              <a:off x="4882504" y="2231106"/>
              <a:ext cx="124408" cy="124408"/>
            </a:xfrm>
            <a:prstGeom prst="ellipse">
              <a:avLst/>
            </a:prstGeom>
            <a:solidFill>
              <a:srgbClr val="E41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831" name="Google Shape;831;p24"/>
            <p:cNvSpPr/>
            <p:nvPr/>
          </p:nvSpPr>
          <p:spPr>
            <a:xfrm>
              <a:off x="5092693" y="2228408"/>
              <a:ext cx="1147750" cy="1108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00">
                  <a:solidFill>
                    <a:schemeClr val="dk1"/>
                  </a:solidFill>
                  <a:latin typeface="Calibri"/>
                  <a:ea typeface="Calibri"/>
                  <a:cs typeface="Calibri"/>
                  <a:sym typeface="Calibri"/>
                </a:rPr>
                <a:t>Lorem ipsum dolor sit amet</a:t>
              </a:r>
              <a:endParaRPr sz="800">
                <a:solidFill>
                  <a:schemeClr val="dk1"/>
                </a:solidFill>
                <a:latin typeface="Calibri"/>
                <a:ea typeface="Calibri"/>
                <a:cs typeface="Calibri"/>
                <a:sym typeface="Calibri"/>
              </a:endParaRPr>
            </a:p>
          </p:txBody>
        </p:sp>
        <p:sp>
          <p:nvSpPr>
            <p:cNvPr id="832" name="Google Shape;832;p24"/>
            <p:cNvSpPr/>
            <p:nvPr/>
          </p:nvSpPr>
          <p:spPr>
            <a:xfrm>
              <a:off x="4882504" y="2485105"/>
              <a:ext cx="124408" cy="124408"/>
            </a:xfrm>
            <a:prstGeom prst="ellipse">
              <a:avLst/>
            </a:prstGeom>
            <a:solidFill>
              <a:srgbClr val="1E23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91">
                <a:solidFill>
                  <a:schemeClr val="lt1"/>
                </a:solidFill>
                <a:latin typeface="Calibri"/>
                <a:ea typeface="Calibri"/>
                <a:cs typeface="Calibri"/>
                <a:sym typeface="Calibri"/>
              </a:endParaRPr>
            </a:p>
          </p:txBody>
        </p:sp>
        <p:sp>
          <p:nvSpPr>
            <p:cNvPr id="833" name="Google Shape;833;p24"/>
            <p:cNvSpPr/>
            <p:nvPr/>
          </p:nvSpPr>
          <p:spPr>
            <a:xfrm>
              <a:off x="5092693" y="2482407"/>
              <a:ext cx="1147750" cy="1108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00">
                  <a:solidFill>
                    <a:schemeClr val="dk1"/>
                  </a:solidFill>
                  <a:latin typeface="Calibri"/>
                  <a:ea typeface="Calibri"/>
                  <a:cs typeface="Calibri"/>
                  <a:sym typeface="Calibri"/>
                </a:rPr>
                <a:t>Lorem ipsum dolor sit amet</a:t>
              </a:r>
              <a:endParaRPr sz="800">
                <a:solidFill>
                  <a:schemeClr val="dk1"/>
                </a:solidFill>
                <a:latin typeface="Calibri"/>
                <a:ea typeface="Calibri"/>
                <a:cs typeface="Calibri"/>
                <a:sym typeface="Calibri"/>
              </a:endParaRPr>
            </a:p>
          </p:txBody>
        </p:sp>
        <p:sp>
          <p:nvSpPr>
            <p:cNvPr id="834" name="Google Shape;834;p24"/>
            <p:cNvSpPr/>
            <p:nvPr/>
          </p:nvSpPr>
          <p:spPr>
            <a:xfrm>
              <a:off x="3756136" y="3456752"/>
              <a:ext cx="1086316" cy="473656"/>
            </a:xfrm>
            <a:prstGeom prst="rect">
              <a:avLst/>
            </a:prstGeom>
            <a:noFill/>
            <a:ln>
              <a:noFill/>
            </a:ln>
          </p:spPr>
          <p:txBody>
            <a:bodyPr spcFirstLastPara="1" wrap="square" lIns="0" tIns="0" rIns="0" bIns="0" anchor="t" anchorCtr="0">
              <a:spAutoFit/>
            </a:bodyPr>
            <a:lstStyle/>
            <a:p>
              <a:pPr marL="0" marR="0" lvl="0" indent="0" algn="ctr" rtl="0">
                <a:lnSpc>
                  <a:spcPct val="85000"/>
                </a:lnSpc>
                <a:spcBef>
                  <a:spcPts val="0"/>
                </a:spcBef>
                <a:spcAft>
                  <a:spcPts val="0"/>
                </a:spcAft>
                <a:buNone/>
              </a:pPr>
              <a:r>
                <a:rPr lang="en-US" sz="1200" b="1">
                  <a:solidFill>
                    <a:schemeClr val="dk1"/>
                  </a:solidFill>
                  <a:latin typeface="Calibri"/>
                  <a:ea typeface="Calibri"/>
                  <a:cs typeface="Calibri"/>
                  <a:sym typeface="Calibri"/>
                </a:rPr>
                <a:t>Less Than</a:t>
              </a:r>
              <a:br>
                <a:rPr lang="en-US" sz="1200" b="1">
                  <a:solidFill>
                    <a:srgbClr val="3F3F3F"/>
                  </a:solidFill>
                  <a:latin typeface="Calibri"/>
                  <a:ea typeface="Calibri"/>
                  <a:cs typeface="Calibri"/>
                  <a:sym typeface="Calibri"/>
                </a:rPr>
              </a:br>
              <a:r>
                <a:rPr lang="en-US" sz="2400" b="1">
                  <a:solidFill>
                    <a:srgbClr val="E41165"/>
                  </a:solidFill>
                  <a:latin typeface="Calibri"/>
                  <a:ea typeface="Calibri"/>
                  <a:cs typeface="Calibri"/>
                  <a:sym typeface="Calibri"/>
                </a:rPr>
                <a:t>HALF</a:t>
              </a:r>
              <a:endParaRPr sz="1200" b="1">
                <a:solidFill>
                  <a:srgbClr val="E41165"/>
                </a:solidFill>
                <a:latin typeface="Calibri"/>
                <a:ea typeface="Calibri"/>
                <a:cs typeface="Calibri"/>
                <a:sym typeface="Calibri"/>
              </a:endParaRPr>
            </a:p>
          </p:txBody>
        </p:sp>
        <p:sp>
          <p:nvSpPr>
            <p:cNvPr id="835" name="Google Shape;835;p24"/>
            <p:cNvSpPr/>
            <p:nvPr/>
          </p:nvSpPr>
          <p:spPr>
            <a:xfrm>
              <a:off x="3968456" y="4020028"/>
              <a:ext cx="1035051"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b="1">
                  <a:solidFill>
                    <a:schemeClr val="dk1"/>
                  </a:solidFill>
                  <a:latin typeface="Calibri"/>
                  <a:ea typeface="Calibri"/>
                  <a:cs typeface="Calibri"/>
                  <a:sym typeface="Calibri"/>
                </a:rPr>
                <a:t>Lorem ipsum dolor sit amet</a:t>
              </a:r>
              <a:endParaRPr sz="900" b="1">
                <a:solidFill>
                  <a:schemeClr val="dk1"/>
                </a:solidFill>
                <a:latin typeface="Calibri"/>
                <a:ea typeface="Calibri"/>
                <a:cs typeface="Calibri"/>
                <a:sym typeface="Calibri"/>
              </a:endParaRPr>
            </a:p>
          </p:txBody>
        </p:sp>
        <p:grpSp>
          <p:nvGrpSpPr>
            <p:cNvPr id="836" name="Google Shape;836;p24"/>
            <p:cNvGrpSpPr/>
            <p:nvPr/>
          </p:nvGrpSpPr>
          <p:grpSpPr>
            <a:xfrm>
              <a:off x="5174958" y="3563376"/>
              <a:ext cx="108945" cy="271812"/>
              <a:chOff x="217" y="1802"/>
              <a:chExt cx="99" cy="247"/>
            </a:xfrm>
          </p:grpSpPr>
          <p:sp>
            <p:nvSpPr>
              <p:cNvPr id="837" name="Google Shape;837;p24"/>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38" name="Google Shape;838;p24"/>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39" name="Google Shape;839;p24"/>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40" name="Google Shape;840;p24"/>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841" name="Google Shape;841;p24"/>
            <p:cNvGrpSpPr/>
            <p:nvPr/>
          </p:nvGrpSpPr>
          <p:grpSpPr>
            <a:xfrm>
              <a:off x="5760405" y="3341211"/>
              <a:ext cx="92710" cy="231306"/>
              <a:chOff x="217" y="1802"/>
              <a:chExt cx="99" cy="247"/>
            </a:xfrm>
          </p:grpSpPr>
          <p:sp>
            <p:nvSpPr>
              <p:cNvPr id="842" name="Google Shape;842;p24"/>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43" name="Google Shape;843;p24"/>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44" name="Google Shape;844;p24"/>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45" name="Google Shape;845;p24"/>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846" name="Google Shape;846;p24"/>
            <p:cNvGrpSpPr/>
            <p:nvPr/>
          </p:nvGrpSpPr>
          <p:grpSpPr>
            <a:xfrm>
              <a:off x="5450842" y="3369839"/>
              <a:ext cx="102234" cy="255068"/>
              <a:chOff x="217" y="1802"/>
              <a:chExt cx="99" cy="247"/>
            </a:xfrm>
          </p:grpSpPr>
          <p:sp>
            <p:nvSpPr>
              <p:cNvPr id="847" name="Google Shape;847;p24"/>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48" name="Google Shape;848;p24"/>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49" name="Google Shape;849;p24"/>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50" name="Google Shape;850;p24"/>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851" name="Google Shape;851;p24"/>
            <p:cNvGrpSpPr/>
            <p:nvPr/>
          </p:nvGrpSpPr>
          <p:grpSpPr>
            <a:xfrm>
              <a:off x="6019961" y="3417437"/>
              <a:ext cx="97472" cy="243187"/>
              <a:chOff x="217" y="1802"/>
              <a:chExt cx="99" cy="247"/>
            </a:xfrm>
          </p:grpSpPr>
          <p:sp>
            <p:nvSpPr>
              <p:cNvPr id="852" name="Google Shape;852;p24"/>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53" name="Google Shape;853;p24"/>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54" name="Google Shape;854;p24"/>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55" name="Google Shape;855;p24"/>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856" name="Google Shape;856;p24"/>
            <p:cNvGrpSpPr/>
            <p:nvPr/>
          </p:nvGrpSpPr>
          <p:grpSpPr>
            <a:xfrm>
              <a:off x="5922328" y="3793796"/>
              <a:ext cx="121285" cy="302599"/>
              <a:chOff x="217" y="1802"/>
              <a:chExt cx="99" cy="247"/>
            </a:xfrm>
          </p:grpSpPr>
          <p:sp>
            <p:nvSpPr>
              <p:cNvPr id="857" name="Google Shape;857;p24"/>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58" name="Google Shape;858;p24"/>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59" name="Google Shape;859;p24"/>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60" name="Google Shape;860;p24"/>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861" name="Google Shape;861;p24"/>
            <p:cNvGrpSpPr/>
            <p:nvPr/>
          </p:nvGrpSpPr>
          <p:grpSpPr>
            <a:xfrm>
              <a:off x="5584191" y="3893808"/>
              <a:ext cx="121285" cy="302599"/>
              <a:chOff x="217" y="1802"/>
              <a:chExt cx="99" cy="247"/>
            </a:xfrm>
          </p:grpSpPr>
          <p:sp>
            <p:nvSpPr>
              <p:cNvPr id="862" name="Google Shape;862;p24"/>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63" name="Google Shape;863;p24"/>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64" name="Google Shape;864;p24"/>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65" name="Google Shape;865;p24"/>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866" name="Google Shape;866;p24"/>
            <p:cNvGrpSpPr/>
            <p:nvPr/>
          </p:nvGrpSpPr>
          <p:grpSpPr>
            <a:xfrm>
              <a:off x="5267485" y="3798558"/>
              <a:ext cx="121285" cy="302599"/>
              <a:chOff x="217" y="1802"/>
              <a:chExt cx="99" cy="247"/>
            </a:xfrm>
          </p:grpSpPr>
          <p:sp>
            <p:nvSpPr>
              <p:cNvPr id="867" name="Google Shape;867;p24"/>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68" name="Google Shape;868;p24"/>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69" name="Google Shape;869;p24"/>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70" name="Google Shape;870;p24"/>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grpSp>
          <p:nvGrpSpPr>
            <p:cNvPr id="871" name="Google Shape;871;p24"/>
            <p:cNvGrpSpPr/>
            <p:nvPr/>
          </p:nvGrpSpPr>
          <p:grpSpPr>
            <a:xfrm>
              <a:off x="6139365" y="3594332"/>
              <a:ext cx="108945" cy="271812"/>
              <a:chOff x="217" y="1802"/>
              <a:chExt cx="99" cy="247"/>
            </a:xfrm>
          </p:grpSpPr>
          <p:sp>
            <p:nvSpPr>
              <p:cNvPr id="872" name="Google Shape;872;p24"/>
              <p:cNvSpPr/>
              <p:nvPr/>
            </p:nvSpPr>
            <p:spPr>
              <a:xfrm>
                <a:off x="240" y="1802"/>
                <a:ext cx="51" cy="57"/>
              </a:xfrm>
              <a:custGeom>
                <a:avLst/>
                <a:gdLst/>
                <a:ahLst/>
                <a:cxnLst/>
                <a:rect l="l" t="t" r="r" b="b"/>
                <a:pathLst>
                  <a:path w="20" h="23" extrusionOk="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73" name="Google Shape;873;p24"/>
              <p:cNvSpPr/>
              <p:nvPr/>
            </p:nvSpPr>
            <p:spPr>
              <a:xfrm>
                <a:off x="217" y="1863"/>
                <a:ext cx="99" cy="96"/>
              </a:xfrm>
              <a:custGeom>
                <a:avLst/>
                <a:gdLst/>
                <a:ahLst/>
                <a:cxnLst/>
                <a:rect l="l" t="t" r="r" b="b"/>
                <a:pathLst>
                  <a:path w="39" h="39" extrusionOk="0">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74" name="Google Shape;874;p24"/>
              <p:cNvSpPr/>
              <p:nvPr/>
            </p:nvSpPr>
            <p:spPr>
              <a:xfrm>
                <a:off x="235"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sp>
            <p:nvSpPr>
              <p:cNvPr id="875" name="Google Shape;875;p24"/>
              <p:cNvSpPr/>
              <p:nvPr/>
            </p:nvSpPr>
            <p:spPr>
              <a:xfrm>
                <a:off x="263" y="1942"/>
                <a:ext cx="36" cy="107"/>
              </a:xfrm>
              <a:custGeom>
                <a:avLst/>
                <a:gdLst/>
                <a:ahLst/>
                <a:cxnLst/>
                <a:rect l="l" t="t" r="r" b="b"/>
                <a:pathLst>
                  <a:path w="14" h="44" extrusionOk="0">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sp>
          <p:nvSpPr>
            <p:cNvPr id="876" name="Google Shape;876;p24"/>
            <p:cNvSpPr/>
            <p:nvPr/>
          </p:nvSpPr>
          <p:spPr>
            <a:xfrm>
              <a:off x="2662553" y="3732551"/>
              <a:ext cx="1035051"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b="1">
                  <a:solidFill>
                    <a:schemeClr val="dk1"/>
                  </a:solidFill>
                  <a:latin typeface="Calibri"/>
                  <a:ea typeface="Calibri"/>
                  <a:cs typeface="Calibri"/>
                  <a:sym typeface="Calibri"/>
                </a:rPr>
                <a:t>Lorem ipsum dolor sit amet</a:t>
              </a:r>
              <a:endParaRPr sz="900" b="1">
                <a:solidFill>
                  <a:schemeClr val="dk1"/>
                </a:solidFill>
                <a:latin typeface="Calibri"/>
                <a:ea typeface="Calibri"/>
                <a:cs typeface="Calibri"/>
                <a:sym typeface="Calibri"/>
              </a:endParaRPr>
            </a:p>
          </p:txBody>
        </p:sp>
        <p:grpSp>
          <p:nvGrpSpPr>
            <p:cNvPr id="877" name="Google Shape;877;p24"/>
            <p:cNvGrpSpPr/>
            <p:nvPr/>
          </p:nvGrpSpPr>
          <p:grpSpPr>
            <a:xfrm>
              <a:off x="2033590" y="3526928"/>
              <a:ext cx="465137" cy="838200"/>
              <a:chOff x="1260" y="2313"/>
              <a:chExt cx="293" cy="528"/>
            </a:xfrm>
          </p:grpSpPr>
          <p:cxnSp>
            <p:nvCxnSpPr>
              <p:cNvPr id="878" name="Google Shape;878;p24"/>
              <p:cNvCxnSpPr/>
              <p:nvPr/>
            </p:nvCxnSpPr>
            <p:spPr>
              <a:xfrm>
                <a:off x="1267" y="2721"/>
                <a:ext cx="282" cy="0"/>
              </a:xfrm>
              <a:prstGeom prst="straightConnector1">
                <a:avLst/>
              </a:prstGeom>
              <a:noFill/>
              <a:ln w="12700" cap="flat" cmpd="sng">
                <a:solidFill>
                  <a:srgbClr val="E41165"/>
                </a:solidFill>
                <a:prstDash val="solid"/>
                <a:round/>
                <a:headEnd type="none" w="med" len="med"/>
                <a:tailEnd type="none" w="med" len="med"/>
              </a:ln>
            </p:spPr>
          </p:cxnSp>
          <p:cxnSp>
            <p:nvCxnSpPr>
              <p:cNvPr id="879" name="Google Shape;879;p24"/>
              <p:cNvCxnSpPr/>
              <p:nvPr/>
            </p:nvCxnSpPr>
            <p:spPr>
              <a:xfrm>
                <a:off x="1389" y="2778"/>
                <a:ext cx="39" cy="0"/>
              </a:xfrm>
              <a:prstGeom prst="straightConnector1">
                <a:avLst/>
              </a:prstGeom>
              <a:noFill/>
              <a:ln w="12700" cap="rnd" cmpd="sng">
                <a:solidFill>
                  <a:srgbClr val="E41165"/>
                </a:solidFill>
                <a:prstDash val="solid"/>
                <a:round/>
                <a:headEnd type="none" w="med" len="med"/>
                <a:tailEnd type="none" w="med" len="med"/>
              </a:ln>
            </p:spPr>
          </p:cxnSp>
          <p:sp>
            <p:nvSpPr>
              <p:cNvPr id="880" name="Google Shape;880;p24"/>
              <p:cNvSpPr/>
              <p:nvPr/>
            </p:nvSpPr>
            <p:spPr>
              <a:xfrm>
                <a:off x="1260" y="2313"/>
                <a:ext cx="293" cy="528"/>
              </a:xfrm>
              <a:custGeom>
                <a:avLst/>
                <a:gdLst/>
                <a:ahLst/>
                <a:cxnLst/>
                <a:rect l="l" t="t" r="r" b="b"/>
                <a:pathLst>
                  <a:path w="134" h="243" extrusionOk="0">
                    <a:moveTo>
                      <a:pt x="12" y="0"/>
                    </a:moveTo>
                    <a:cubicBezTo>
                      <a:pt x="122" y="0"/>
                      <a:pt x="122" y="0"/>
                      <a:pt x="122" y="0"/>
                    </a:cubicBezTo>
                    <a:cubicBezTo>
                      <a:pt x="129" y="0"/>
                      <a:pt x="134" y="6"/>
                      <a:pt x="134" y="13"/>
                    </a:cubicBezTo>
                    <a:cubicBezTo>
                      <a:pt x="134" y="231"/>
                      <a:pt x="134" y="231"/>
                      <a:pt x="134" y="231"/>
                    </a:cubicBezTo>
                    <a:cubicBezTo>
                      <a:pt x="134" y="237"/>
                      <a:pt x="129" y="243"/>
                      <a:pt x="122" y="243"/>
                    </a:cubicBezTo>
                    <a:cubicBezTo>
                      <a:pt x="12" y="243"/>
                      <a:pt x="12" y="243"/>
                      <a:pt x="12" y="243"/>
                    </a:cubicBezTo>
                    <a:cubicBezTo>
                      <a:pt x="6" y="243"/>
                      <a:pt x="0" y="237"/>
                      <a:pt x="0" y="231"/>
                    </a:cubicBezTo>
                    <a:cubicBezTo>
                      <a:pt x="0" y="13"/>
                      <a:pt x="0" y="13"/>
                      <a:pt x="0" y="13"/>
                    </a:cubicBezTo>
                    <a:cubicBezTo>
                      <a:pt x="0" y="6"/>
                      <a:pt x="6" y="0"/>
                      <a:pt x="12" y="0"/>
                    </a:cubicBezTo>
                    <a:close/>
                  </a:path>
                </a:pathLst>
              </a:custGeom>
              <a:noFill/>
              <a:ln w="12700" cap="flat" cmpd="sng">
                <a:solidFill>
                  <a:srgbClr val="E411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91">
                  <a:solidFill>
                    <a:schemeClr val="dk1"/>
                  </a:solidFill>
                  <a:latin typeface="Calibri"/>
                  <a:ea typeface="Calibri"/>
                  <a:cs typeface="Calibri"/>
                  <a:sym typeface="Calibri"/>
                </a:endParaRPr>
              </a:p>
            </p:txBody>
          </p:sp>
        </p:grpSp>
        <p:sp>
          <p:nvSpPr>
            <p:cNvPr id="881" name="Google Shape;881;p24"/>
            <p:cNvSpPr/>
            <p:nvPr/>
          </p:nvSpPr>
          <p:spPr>
            <a:xfrm>
              <a:off x="2062577" y="3697779"/>
              <a:ext cx="407163" cy="33855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200" b="1">
                  <a:solidFill>
                    <a:schemeClr val="dk1"/>
                  </a:solidFill>
                  <a:latin typeface="Calibri"/>
                  <a:ea typeface="Calibri"/>
                  <a:cs typeface="Calibri"/>
                  <a:sym typeface="Calibri"/>
                </a:rPr>
                <a:t>83</a:t>
              </a:r>
              <a:r>
                <a:rPr lang="en-US" sz="1400" b="1">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name="Title Slide_Black Without Imag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Slide_Black Pin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nk Slide_Blac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Slide_Whit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t Slide_Blac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Divider Slide_Blac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hank Slide_Blac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Thank Slide_Whit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1394</Words>
  <Application>Microsoft Office PowerPoint</Application>
  <PresentationFormat>On-screen Show (16:9)</PresentationFormat>
  <Paragraphs>257</Paragraphs>
  <Slides>24</Slides>
  <Notes>24</Notes>
  <HiddenSlides>0</HiddenSlides>
  <MMClips>0</MMClips>
  <ScaleCrop>false</ScaleCrop>
  <HeadingPairs>
    <vt:vector size="6" baseType="variant">
      <vt:variant>
        <vt:lpstr>Fonts Used</vt:lpstr>
      </vt:variant>
      <vt:variant>
        <vt:i4>3</vt:i4>
      </vt:variant>
      <vt:variant>
        <vt:lpstr>Theme</vt:lpstr>
      </vt:variant>
      <vt:variant>
        <vt:i4>8</vt:i4>
      </vt:variant>
      <vt:variant>
        <vt:lpstr>Slide Titles</vt:lpstr>
      </vt:variant>
      <vt:variant>
        <vt:i4>24</vt:i4>
      </vt:variant>
    </vt:vector>
  </HeadingPairs>
  <TitlesOfParts>
    <vt:vector size="35" baseType="lpstr">
      <vt:lpstr>Arial</vt:lpstr>
      <vt:lpstr>Calibri</vt:lpstr>
      <vt:lpstr>Noto Sans Symbols</vt:lpstr>
      <vt:lpstr>Title Slide_Black Without Image</vt:lpstr>
      <vt:lpstr>Title Slide_Black Pink</vt:lpstr>
      <vt:lpstr>Blank Slide_Black</vt:lpstr>
      <vt:lpstr>Content Slide_White</vt:lpstr>
      <vt:lpstr>Content Slide_Black</vt:lpstr>
      <vt:lpstr>Divider Slide_Black</vt:lpstr>
      <vt:lpstr>Thank Slide_Black</vt:lpstr>
      <vt:lpstr>Thank Slide_White</vt:lpstr>
      <vt:lpstr>Sustainable Education </vt:lpstr>
      <vt:lpstr>Education sustainability is the practice of creating educational systems that can be sustained over time without harming the environment or depleting natural resources.   Sustainable education involves teaching students about the environment and the importance of preserving natural resources for future generations.   Sustainability education is crucial in addressing global challenges such as climate change, environmental degradation, and resource depletion.   Educational institutions have a responsibility to teach students about sustainable practices and incorporate sustainability principles into their operations.   Sustainable education can take many forms, such as teaching sustainability as a subject or integrating sustainable practices into the curriculum.   Sustainability education can help students become more responsible citizens who are committed to creating a better world for future generations.   Sustainable education can also help students develop critical thinking skills and learn how to solve complex problems.</vt:lpstr>
      <vt:lpstr>PowerPoint Presentation</vt:lpstr>
      <vt:lpstr>PowerPoint Presentation</vt:lpstr>
      <vt:lpstr>Difference?</vt:lpstr>
      <vt:lpstr>Slide title</vt:lpstr>
      <vt:lpstr>Please add slide title here</vt:lpstr>
      <vt:lpstr>Slide title</vt:lpstr>
      <vt:lpstr>Slide title</vt:lpstr>
      <vt:lpstr>Please add slide title here please add slide title here add slide title</vt:lpstr>
      <vt:lpstr>Slide title</vt:lpstr>
      <vt:lpstr>Data:</vt:lpstr>
      <vt:lpstr>Iconography style</vt:lpstr>
      <vt:lpstr>Slide title</vt:lpstr>
      <vt:lpstr>Sample chart layouts &amp; graphics</vt:lpstr>
      <vt:lpstr>Key traits : How to build resilience and adaptability by design </vt:lpstr>
      <vt:lpstr>Mobility ecosystem makes it happen</vt:lpstr>
      <vt:lpstr>PowerPoint Presentation</vt:lpstr>
      <vt:lpstr>Resilience</vt:lpstr>
      <vt:lpstr>Co-creating experience</vt:lpstr>
      <vt:lpstr>The travel ecosystem: An industry on the go </vt:lpstr>
      <vt:lpstr>Awards and accolades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Sustainable Education </dc:title>
  <dc:creator>Teodora Borikic</dc:creator>
  <cp:lastModifiedBy>shaswata.ssaha@outlook.com</cp:lastModifiedBy>
  <cp:revision>1</cp:revision>
  <dcterms:created xsi:type="dcterms:W3CDTF">2022-03-06T07:59:06Z</dcterms:created>
  <dcterms:modified xsi:type="dcterms:W3CDTF">2023-03-11T12:01:24Z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0x010100236F523A6C56F1468F43C0DA3994B574</vt:lpwstr>
  </property>
</Properties>
</file>